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4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5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7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0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4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9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5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3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1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38DCA-98A4-4F3B-BA78-4ECCE4E93B4B}" type="datetimeFigureOut">
              <a:rPr lang="en-US" smtClean="0"/>
              <a:t>7/26/2013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43624-0441-45DB-8D86-1D816AB5D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8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source=images&amp;cd=&amp;cad=rja&amp;docid=2njs6ma2Nspn7M&amp;tbnid=8wgupdT2ItYqjM:&amp;ved=0CAgQjRwwAA&amp;url=http://www.uwec.edu/geography/Ivogeler/w111/4-proj2.htm&amp;ei=WoHyUZCyMoKk9ATByoCwBA&amp;psig=AFQjCNF38QCTLPbmSSWqeHU2zPJzwPijpg&amp;ust=137493372288371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uwec.edu/geography/Ivogeler/w111/projects/worldMap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24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CPPASD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CPPASD</dc:creator>
  <cp:lastModifiedBy>CPPASD</cp:lastModifiedBy>
  <cp:revision>1</cp:revision>
  <dcterms:created xsi:type="dcterms:W3CDTF">2013-07-26T14:02:33Z</dcterms:created>
  <dcterms:modified xsi:type="dcterms:W3CDTF">2013-07-26T14:03:38Z</dcterms:modified>
</cp:coreProperties>
</file>