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16C2-1057-48C6-AAE9-BAF7FFBCD928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ACE7-72FC-4313-8C81-1A9ACD89B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6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16C2-1057-48C6-AAE9-BAF7FFBCD928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ACE7-72FC-4313-8C81-1A9ACD89B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900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16C2-1057-48C6-AAE9-BAF7FFBCD928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ACE7-72FC-4313-8C81-1A9ACD89B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5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16C2-1057-48C6-AAE9-BAF7FFBCD928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ACE7-72FC-4313-8C81-1A9ACD89B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12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16C2-1057-48C6-AAE9-BAF7FFBCD928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ACE7-72FC-4313-8C81-1A9ACD89B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16C2-1057-48C6-AAE9-BAF7FFBCD928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ACE7-72FC-4313-8C81-1A9ACD89B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7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16C2-1057-48C6-AAE9-BAF7FFBCD928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ACE7-72FC-4313-8C81-1A9ACD89B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5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16C2-1057-48C6-AAE9-BAF7FFBCD928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ACE7-72FC-4313-8C81-1A9ACD89B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0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16C2-1057-48C6-AAE9-BAF7FFBCD928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ACE7-72FC-4313-8C81-1A9ACD89B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96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16C2-1057-48C6-AAE9-BAF7FFBCD928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ACE7-72FC-4313-8C81-1A9ACD89B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5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16C2-1057-48C6-AAE9-BAF7FFBCD928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ACE7-72FC-4313-8C81-1A9ACD89B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8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216C2-1057-48C6-AAE9-BAF7FFBCD928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AACE7-72FC-4313-8C81-1A9ACD89B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rct=j&amp;q=&amp;esrc=s&amp;frm=1&amp;source=images&amp;cd=&amp;cad=rja&amp;docid=1SnsvGiFQ3kTaM&amp;tbnid=02mJRDTUBCJr2M:&amp;ved=0CAUQjRw&amp;url=http%3A%2F%2Fmapsof.net%2Fmap%2Fcanada-provinces-blank&amp;ei=rTdYUoH2OYTj4AP0qoGYCg&amp;bvm=bv.53899372,d.dmg&amp;psig=AFQjCNEtsya-W5TjcFVThZJN0iwNPyfQqA&amp;ust=138159950660039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197"/>
            <a:ext cx="9144000" cy="97240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Name __________		</a:t>
            </a:r>
            <a:r>
              <a:rPr lang="en-US" sz="2700" dirty="0" smtClean="0"/>
              <a:t>Please label all 10 provinces</a:t>
            </a:r>
            <a:endParaRPr lang="en-US" sz="2700" dirty="0"/>
          </a:p>
        </p:txBody>
      </p:sp>
      <p:pic>
        <p:nvPicPr>
          <p:cNvPr id="1028" name="Picture 4" descr="http://mapsof.net/uploads/static-maps/canada_provinces_blank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9144000" cy="6038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85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845"/>
            <a:ext cx="8229600" cy="6539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Answer Key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88875"/>
            <a:ext cx="8686800" cy="606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490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152400"/>
            <a:ext cx="225643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Canada Provinces</a:t>
            </a:r>
          </a:p>
          <a:p>
            <a:endParaRPr lang="en-US" dirty="0" smtClean="0">
              <a:effectLst/>
            </a:endParaRPr>
          </a:p>
          <a:p>
            <a:r>
              <a:rPr lang="en-US" dirty="0"/>
              <a:t>Québec</a:t>
            </a:r>
            <a:endParaRPr lang="en-US" dirty="0" smtClean="0">
              <a:effectLst/>
            </a:endParaRPr>
          </a:p>
          <a:p>
            <a:endParaRPr lang="en-US" dirty="0" smtClean="0"/>
          </a:p>
          <a:p>
            <a:r>
              <a:rPr lang="en-US" dirty="0" smtClean="0"/>
              <a:t>Ontario</a:t>
            </a:r>
            <a:endParaRPr lang="en-US" dirty="0" smtClean="0">
              <a:effectLst/>
            </a:endParaRPr>
          </a:p>
          <a:p>
            <a:endParaRPr lang="en-US" dirty="0" smtClean="0"/>
          </a:p>
          <a:p>
            <a:r>
              <a:rPr lang="en-US" dirty="0" smtClean="0"/>
              <a:t>British </a:t>
            </a:r>
            <a:r>
              <a:rPr lang="en-US" dirty="0"/>
              <a:t>Columbia</a:t>
            </a:r>
            <a:endParaRPr lang="en-US" dirty="0" smtClean="0">
              <a:effectLst/>
            </a:endParaRPr>
          </a:p>
          <a:p>
            <a:endParaRPr lang="en-US" dirty="0" smtClean="0"/>
          </a:p>
          <a:p>
            <a:r>
              <a:rPr lang="en-US" dirty="0" smtClean="0"/>
              <a:t>Alberta</a:t>
            </a:r>
            <a:endParaRPr lang="en-US" dirty="0" smtClean="0">
              <a:effectLst/>
            </a:endParaRPr>
          </a:p>
          <a:p>
            <a:endParaRPr lang="en-US" dirty="0" smtClean="0"/>
          </a:p>
          <a:p>
            <a:r>
              <a:rPr lang="en-US" dirty="0" smtClean="0"/>
              <a:t>Nova </a:t>
            </a:r>
            <a:r>
              <a:rPr lang="en-US" dirty="0"/>
              <a:t>Scotia</a:t>
            </a:r>
            <a:endParaRPr lang="en-US" dirty="0" smtClean="0">
              <a:effectLst/>
            </a:endParaRPr>
          </a:p>
          <a:p>
            <a:endParaRPr lang="en-US" dirty="0" smtClean="0"/>
          </a:p>
          <a:p>
            <a:r>
              <a:rPr lang="en-US" dirty="0" smtClean="0"/>
              <a:t>Manitoba</a:t>
            </a:r>
            <a:endParaRPr lang="en-US" dirty="0" smtClean="0">
              <a:effectLst/>
            </a:endParaRPr>
          </a:p>
          <a:p>
            <a:endParaRPr lang="en-US" dirty="0" smtClean="0"/>
          </a:p>
          <a:p>
            <a:r>
              <a:rPr lang="en-US" dirty="0" smtClean="0"/>
              <a:t>Saskatchewan</a:t>
            </a:r>
            <a:endParaRPr lang="en-US" dirty="0" smtClean="0">
              <a:effectLst/>
            </a:endParaRPr>
          </a:p>
          <a:p>
            <a:endParaRPr lang="en-US" dirty="0" smtClean="0"/>
          </a:p>
          <a:p>
            <a:r>
              <a:rPr lang="en-US" dirty="0" smtClean="0"/>
              <a:t>New </a:t>
            </a:r>
            <a:r>
              <a:rPr lang="en-US" dirty="0"/>
              <a:t>Brunswick</a:t>
            </a:r>
            <a:endParaRPr lang="en-US" dirty="0" smtClean="0">
              <a:effectLst/>
            </a:endParaRPr>
          </a:p>
          <a:p>
            <a:endParaRPr lang="en-US" dirty="0" smtClean="0"/>
          </a:p>
          <a:p>
            <a:r>
              <a:rPr lang="en-US" dirty="0" smtClean="0"/>
              <a:t>Prince </a:t>
            </a:r>
            <a:r>
              <a:rPr lang="en-US" dirty="0"/>
              <a:t>Edward Island</a:t>
            </a:r>
            <a:endParaRPr lang="en-US" dirty="0" smtClean="0">
              <a:effectLst/>
            </a:endParaRPr>
          </a:p>
          <a:p>
            <a:endParaRPr lang="en-US" dirty="0" smtClean="0"/>
          </a:p>
          <a:p>
            <a:r>
              <a:rPr lang="en-US" dirty="0" smtClean="0"/>
              <a:t>Newfoundland </a:t>
            </a:r>
            <a:r>
              <a:rPr lang="en-US" dirty="0"/>
              <a:t>and Labrador</a:t>
            </a:r>
            <a:endParaRPr lang="en-US" dirty="0">
              <a:effectLst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630" y="1181215"/>
            <a:ext cx="6781800" cy="3750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501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Name __________  Please label all 10 provinces</vt:lpstr>
      <vt:lpstr>Answer Key</vt:lpstr>
      <vt:lpstr>PowerPoint Presentation</vt:lpstr>
    </vt:vector>
  </TitlesOfParts>
  <Company>CPPASD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__________  Please label all 10 provinces</dc:title>
  <dc:creator>CPPASD</dc:creator>
  <cp:lastModifiedBy>CPPASD</cp:lastModifiedBy>
  <cp:revision>2</cp:revision>
  <dcterms:created xsi:type="dcterms:W3CDTF">2013-10-11T17:39:05Z</dcterms:created>
  <dcterms:modified xsi:type="dcterms:W3CDTF">2013-10-11T17:51:28Z</dcterms:modified>
</cp:coreProperties>
</file>