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  <p:sldId id="264" r:id="rId7"/>
    <p:sldId id="263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4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43AD-A7CF-4BFA-913C-224CD4C480B3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DCFC-F775-4840-B0D6-97D4BAE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Which of the following caused the other four? </a:t>
            </a:r>
          </a:p>
          <a:p>
            <a:pPr marL="914400" lvl="1" indent="-514350"/>
            <a:r>
              <a:rPr lang="en-US" dirty="0" smtClean="0"/>
              <a:t>Jay’s Treaty</a:t>
            </a:r>
          </a:p>
          <a:p>
            <a:pPr marL="914400" lvl="1" indent="-514350"/>
            <a:r>
              <a:rPr lang="en-US" dirty="0" smtClean="0"/>
              <a:t>French Revolution</a:t>
            </a:r>
          </a:p>
          <a:p>
            <a:pPr marL="914400" lvl="1" indent="-514350"/>
            <a:r>
              <a:rPr lang="en-US" dirty="0" smtClean="0"/>
              <a:t>XYZ affair</a:t>
            </a:r>
          </a:p>
          <a:p>
            <a:pPr marL="914400" lvl="1" indent="-514350"/>
            <a:r>
              <a:rPr lang="en-US" dirty="0" smtClean="0"/>
              <a:t>Citizen Genet</a:t>
            </a:r>
          </a:p>
          <a:p>
            <a:pPr marL="914400" lvl="1" indent="-514350"/>
            <a:r>
              <a:rPr lang="en-US" dirty="0" smtClean="0"/>
              <a:t>Washington’s Proclamation of Neutrality</a:t>
            </a:r>
          </a:p>
        </p:txBody>
      </p:sp>
    </p:spTree>
    <p:extLst>
      <p:ext uri="{BB962C8B-B14F-4D97-AF65-F5344CB8AC3E}">
        <p14:creationId xmlns:p14="http://schemas.microsoft.com/office/powerpoint/2010/main" val="3146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President Adams rank?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According to several Presidential Historians 	John Adams usually ranks as the ninth best 	President and as low as the seventeenth best President.  Usually he falls in the 11-13 range.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John Adams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1797-1801</a:t>
            </a:r>
            <a:endParaRPr lang="en-US" sz="4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53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28" y="76201"/>
            <a:ext cx="8452546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6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itchFamily="34" charset="0"/>
              </a:rPr>
              <a:t>Foreign Problems</a:t>
            </a:r>
            <a:endParaRPr lang="en-US" sz="6600" dirty="0">
              <a:latin typeface="Arial Black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86800" cy="4648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Troubles abroad during the French Revolution lead to problems that President Adams was forced to try and solve 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6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4877937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XYZ Affair</a:t>
            </a:r>
            <a:endParaRPr lang="en-US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354471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French were seizing (impressing) American ships</a:t>
            </a:r>
          </a:p>
          <a:p>
            <a:r>
              <a:rPr lang="en-US" dirty="0" smtClean="0"/>
              <a:t>Delegates were sent to France to negotiate a peace</a:t>
            </a:r>
          </a:p>
          <a:p>
            <a:r>
              <a:rPr lang="en-US" dirty="0" smtClean="0"/>
              <a:t>3 French agents (nicknamed XYZ) requested a bribe prior to negotiations</a:t>
            </a:r>
          </a:p>
          <a:p>
            <a:r>
              <a:rPr lang="en-US" dirty="0" smtClean="0"/>
              <a:t>Alexander Hamilton hoped for war thinking the US could gain French and Spanish possessions in N. America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471" y="1981200"/>
            <a:ext cx="3810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5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64" y="2"/>
            <a:ext cx="9222728" cy="685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0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Undeclared naval war between the US and France</a:t>
            </a:r>
          </a:p>
          <a:p>
            <a:r>
              <a:rPr lang="en-US" dirty="0" smtClean="0"/>
              <a:t>1798-1800</a:t>
            </a:r>
          </a:p>
          <a:p>
            <a:r>
              <a:rPr lang="en-US" dirty="0" smtClean="0"/>
              <a:t>1800 France and the US mutually agree to terminate their previous alliance</a:t>
            </a:r>
          </a:p>
          <a:p>
            <a:r>
              <a:rPr lang="en-US" dirty="0" smtClean="0"/>
              <a:t>The United States would not enter into another formal alliance for another 150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Naturalization Acts</a:t>
            </a:r>
          </a:p>
          <a:p>
            <a:pPr lvl="1"/>
            <a:r>
              <a:rPr lang="en-US" dirty="0" smtClean="0"/>
              <a:t>14 years to become a citizen</a:t>
            </a:r>
          </a:p>
          <a:p>
            <a:r>
              <a:rPr lang="en-US" dirty="0" smtClean="0"/>
              <a:t>Alien Acts</a:t>
            </a:r>
          </a:p>
          <a:p>
            <a:pPr lvl="1"/>
            <a:r>
              <a:rPr lang="en-US" dirty="0" smtClean="0"/>
              <a:t>Pres. Could deport or detain any aliens considered dangerous</a:t>
            </a:r>
          </a:p>
          <a:p>
            <a:r>
              <a:rPr lang="en-US" dirty="0" smtClean="0"/>
              <a:t>Sedition Acts</a:t>
            </a:r>
          </a:p>
          <a:p>
            <a:pPr lvl="1"/>
            <a:r>
              <a:rPr lang="en-US" dirty="0" smtClean="0"/>
              <a:t>Newspapers couldn’t criticize the Pres. or Congress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767" y="312193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 </a:t>
            </a:r>
            <a:r>
              <a:rPr lang="en-US" smtClean="0"/>
              <a:t>and KY </a:t>
            </a:r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154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resolutions said the states entered a compact in forming the national gov’t. These resolutions brought the theory that states could nullify any unjust federal laws                    </a:t>
            </a:r>
          </a:p>
        </p:txBody>
      </p:sp>
      <p:pic>
        <p:nvPicPr>
          <p:cNvPr id="2050" name="Picture 2" descr="http://www.virginiawine.org/images/regions/region-map-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4719754"/>
            <a:ext cx="4640449" cy="213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RkFJli5qLKw3dyI31g-LQgAh03cBbiuqAO5OIQji_MGVNAWU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931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Question</vt:lpstr>
      <vt:lpstr>John Adams</vt:lpstr>
      <vt:lpstr>PowerPoint Presentation</vt:lpstr>
      <vt:lpstr>Foreign Problems</vt:lpstr>
      <vt:lpstr>XYZ Affair</vt:lpstr>
      <vt:lpstr>PowerPoint Presentation</vt:lpstr>
      <vt:lpstr>Quasi War</vt:lpstr>
      <vt:lpstr>Alien and Sedition Acts</vt:lpstr>
      <vt:lpstr>VA and KY resolutions</vt:lpstr>
      <vt:lpstr>Where does President Adams rank?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Adams</dc:title>
  <dc:creator>CPPASD</dc:creator>
  <cp:lastModifiedBy>CPPASD</cp:lastModifiedBy>
  <cp:revision>8</cp:revision>
  <dcterms:created xsi:type="dcterms:W3CDTF">2011-10-21T16:45:22Z</dcterms:created>
  <dcterms:modified xsi:type="dcterms:W3CDTF">2012-10-23T21:22:03Z</dcterms:modified>
</cp:coreProperties>
</file>