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E374CA-5E8F-4157-BC2D-9F0A65CFA32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6A44C2A-AD6F-4757-AAA1-C4E8F9D685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Compromises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o</a:t>
            </a:r>
            <a:r>
              <a:rPr lang="en-US" sz="3200" dirty="0" smtClean="0"/>
              <a:t>f the Constitution</a:t>
            </a:r>
            <a:endParaRPr lang="en-US" sz="3200" dirty="0"/>
          </a:p>
        </p:txBody>
      </p:sp>
      <p:sp>
        <p:nvSpPr>
          <p:cNvPr id="4" name="AutoShape 2" descr="data:image/jpeg;base64,/9j/4AAQSkZJRgABAQAAAQABAAD/2wCEAAkGBhQSERUUExQVFRUWFxoXGRgYGRcdHhwaFxgXHB0YHCIaHCYeFxwjGhcYHy8gJCcpLCwsGB8xNTAqNSYrLCkBCQoKDgwOGg8PGiwkHxwsLCkpLCwpKSwpLCwpLCwsKSwsLCwpLCwpKSwpKSksKSwsLCwsKSwpLCwpKSksKSksLP/AABEIALYBFQMBIgACEQEDEQH/xAAbAAACAwEBAQAAAAAAAAAAAAAEBQACAwEGB//EAD8QAAEDAgQEBAMGBAQGAwAAAAECAxEAIQQSMUEFIlFhBhNxgTKRoRQjQlKxwRVy0fAzYuHxFiRjgpKyU6LC/8QAGQEBAQEBAQEAAAAAAAAAAAAAAQIAAwQF/8QAJxEAAgICAgIBAwUBAAAAAAAAAAECERIhMUEDUWETInEUMkKx8AT/2gAMAwEAAhEDEQA/AH6VAAVaJFYoXIrJeMjQ18ez6FBXl1wKtFZtvE1CvpRYl2mxNWWaxTImrqNTYlS6NJqvlZjeqBF6LAtWRjPINIq7/SqJck1Fu1VABFEmtctaJXeYqqdamhI4YTQ6EXNGvJEWqgRNNACKwg32qziI0olUUM4aGJdtN/WqvoohsReKHxS9bUowMj4o6Vd5kE3qrA661stFxPagx1KALCtFmK5pWbyhSDA3fiv61RKb1A5KjRTaLj50CaIw/LNYKiiXnIpVjn1SlKIzrMJnQQJJMagAaUrYBkWn+71gTFIW8fiGMShl9QdQ7ISsCII2tT3LNVOOIJ2TPXDatUi8n0qOLqUJhqJNZAiiPK2q/wBmkUgDyItWZSSaO8gCs2aBKkxtNStXda7VEjppFqz+zi9apFq6HINInENAaVGoE1xTsetcT1O9BjgRJrVXQV1CL1VQooSqRas1pKrCrIdFbNLisYyThY9ahRNWdcqmakxVSIrLT1rUCfnXYANS0YxzE2Nb6UjxHixptwJWlxKVGA4U8h95mO8U3Ug6g+lLTRrTOk69BQ6G70QluK4USZoYlpCUypQA6kgD60IvEIWOVaVAawQf0ocoQ866lwJX5RSAlQBACkAzBtJkie1JOPeEAr7zC/cupuMpICuxGgq1FPTZLb6HmK4ghltTq7JSJP7AeulY8G4inENJcCgonWPwn8vYgW9ppT4W4v8AaSW8QAHWgQWyLHZS4Opi0bSetD/wX7JjmlMEht4qC29hCSZHaq+mkqfJOXZ7RZtNLHQSfWjFu6Jm5vHYb9r0NiXktpUtRgJEya4u2dCrOFvRClBCSToKA4N4iYxEhtcqGqSCD6waF4/4iSw8gLbWWkyVLSJAX+EHrEz6kVa8buqJckO8UgRJsNz0pL4hX5C2Hj8CVFC+wcEBR7SPrU474hQgNLylbGZKnFDYKEotveCfQdaOf8rFMkSFtrBFj/dxVRjjtg3fALi8Kl11uLhklZP+ZSYCR7GflWmKeCBJ0H9x3NJfC2LUyteCdPM2ZbP5kf1/vaiuLK/5vDJJMELVG0pTY9zf6VpQ3XoE9WZ8L8RBx9TK0KbWLgKi46+tPQN6RIwHmY1LogJabKSeqlE8vsDf1p+lO1TOk9FKzqEEm9bpRANWbboPinE/LyoSnO4r4U9epPQDrQtiddFY+YlJCcwzESBP1obHccQ2lU3UCEgdVH8I9NSdhWfD2QVKKlAuiMwGxV+pgabD6qg+Qy6GIE1K807xBZJnyxBIlTigmR+FGWJi0nqdtKldMGRkj6AEXqzSRNcCashEChFGbjd62VAEqsBestLmvO+IvFLbTiW3Avy/xqCTlnZBP1MdqUrYN0P2n8yQqIzXE6xsfcXoTGYlRUG0a6qOwT/U6D36VkOJpU2HGznCoyAH4j07C1+kUp4H4nSlfk4lCmn1q1PwqJNoOw2oxbsbSPQOpDaSpRsBNEM3SLajfX0pBx/D4h8BeHWlAQZSFCc5G99B0tfXpWfhbxKcQFNuJyPN/EOsHUf0ow1Y5bDsQ+64CWPLAEjMsKOaOgSRad96Ca4+ts5cS2Gzs4mS2ff8B/mpqtQSPypA9AKFwHEW3wS2pK0ixj96E/gxZXE0E2WkwCqxmwEk20Fd4riCMK4sAz5ZV3Fv6UJxnh61YdxDGVJIM7W1tGpOlaeHMZ9pwQK1BZIKFwAI2KY9N96VHWQN7o7x1ht3BOaFPl5knpCZSRW/C21JaZQo8yW0AjeyRXkuFY1eHcOCxHMlPM11WJ5Uek39iKY8aw+Mw5OKacDlpcaKRASOm5A9jvVuF/bZOVbPXNIO9BYbjDLjim0OJUtBhSQb2sfUTSZ7xSHsMy42rKHXUNuDdOYwpIOx2noaWcYwAbx2FdaRlJKkKCREgJ1+RufSjBcMcn0ekxnAs7oebcU05GVRABCgNAoGxjrRGFwmRJBJUSSok6kn0sNNBWuGWda1WmTXLK0XVHiPHmALKmsazZSFAORuNif/AFPrTNoICF4tAUsqR5gBVoMoJCZsmYE+lNeK4DzmXGyPiSR7xb6xXnvBuHU7w7If+o37SR+9drygn60c6pgfHuHLUynGtrUHkJS4rmMFNjljYCfemWOx4U5hQoEB0qMERzBEpkepJE9qE8JP+e0GXIBw5yrSTdWU8sj8oi/Ux7k+OMCpTAeb+NhYcHoLH9j7UvnB/wC9G6tGXiXwpy/acPyPt83LbMB+p/XSj2cY3jOHqJEZ0lKkjZfbqcxEetMPDHHEYpgLlObRSR+Ezof60r4DwgNqxCs0MeapxA2sACo9hcD37Vk3VPlA1vXDF3gTEBeHcw7iQS2opUk7g9esRHsKEbwquH4xAbJOHfVkyn8Kjp/v0oDG8ZVhMep9DKyh8RlVy5zbmTYnW9xv3r0+FxX2oJccYcaQ0oL5xcqAISEjU3OtquVp30yVXHaMfGGAy+Vi2/jZWkGN0KMEe0/U0P4ywi/LQ+1/iMKzf9psR39Kf8S4et9kIK/KJurKJIi4F+8T6Uh4Pw58OqS6+XmkERIjn1v1y2OusVzUqp+i669hvhLjbLzSQlSUr/Ekm87m/wAU9acTmchMhKNe6iNPQAye8dKS8a8L4ZyPu8rizAKTF9STFrC5p7hMIlptKE2SkAfLr3qJ48rsY32LcZx0x92QBMJsCVGctvygqsJ1udBXfsTjbZkhbyjCnDsO1tEjRNK8RxFKXVKgIylQbTAyg6Fao1PbUyBapxHxMC4ltJVlTBWsWJj8Pad/ltV4+gsqfDsqB5RBNoJtqCepKuY+gGgux4XwwMjUqVe/c6n1J3/ahWuOLWFZGF5hMZh0FxaL7a/0qM4xxSVIKkpcvJIs2Op/QehNH3VsdGv8Cw6hBbSrKTE3iTJGtr7VKxPAXAlIS/ESTYqFzNrg/PWu1rfsK+D2s12bVjmq3mWvUJltHXlyOn7UMvCoLRaIlJBBnedSepOtaBQNRUU5Go8f4BGTzmVklTCylIOyVEyR6kfpTDxvgfNwilC6miFp9tfaKVY0HDcTbd0RiRkP8wgD/wDJ969elvMkpVoQQR2NdJSqSl7IS00DcK4n5zDa06KQDHTqPYivPeKx9lxDOMQIBVkcjfufUSPYV3wW4Wi/hVasuEp/lUf0m/vR/i5GfBujU5ZHqCIoTxn+R5iGY/EZnmWyRkWFqI/NkAIH8t7jeKV8P4YGuIL8sQhxsKUE6JOb94mO9YeKXVst4bEDVggK/lUkJM9b/rXpuDuNFpK21ZgvmK91Hv06RtEVuFrg3LDvJgWrxWGb+w8S8uYYxN09Avp87e4r1zzpUsNpJ/Mo9Ezp6k29JpF4+wyThgtSgktOIUlR/mAIHW1/aiHNPs0v6K+MuDea15iJDzPOgjW0Ep+k+1E8K4x9ow6HLcyRI76KHzmuMeKGHknyXA4qfgEhR7wQDGt68/gONqwhSy7hXUJKlZSIUCVrJAEW3A1rYtxr0a0nYpe4WtJxuHbB5SjENgdjNv09hXsfC2KTiWg+SCsjKR+SNR7m5O9ulG8L4cU4h15cSUIQdOU3UUj0BTJ6mkfF/DTjDpxGDcDalG7Z+FRJ0A3npVyalp8kq1tHp8Q4RCEfErf8o3Uf2HUitQ8kAZiBtcilpQ7lylaUvKSFOOAWQNISD7xPc0qd8AMOcxefUT+IrBkj/t6iuKiu2W2+j063BBM2Am1/96X8A4f5GHSg/FdRHdZKiPaY9q8q74CLV2sY63JAHqdBYiaNTwFSJ+0cQdIGqQoJ+Zma6YxrTJt3tFOO+HHC8cTg1hLwMLTMBWntMag20ongTuKxOYYptKA2QIA+JXe5EDWOpHSiBxlhtAQ0tOltSAJIKj1gj5kdRWWH8QpSpLbeYgElRVlzKvcdrm+p2F5gttVQ0kwd3wWhvEJUw4toqMuJSbZP2k2A9elO0YxtxKkoHIOTSxEQcvUClPEsYtxSkMpUSTLt7wbBGb8NtQNACJmr4bh7ybFxKQAAkJACQIuYAuQLAGRIk0Nt8syVCrxuylTCMqip1pWdO6oT8RMaQIM9hT7hvGUOtIeWcqIETuuLn0T16z0pRivDLbeqzmdOTTUFV+pI0nqddTTfiGGYQG05AopAbQjWZ0Ee0yelW2qSBJ3ZTFeJ0SUobcV3AF/megJ02oTC450pAaYgBIMrJiVK9BOpJPrruxwj2UqzqTOXPAiyRA2tHqetIsTxpbiwSnKxa0yo5tMw0k2gEwJkydISTFsZFrFOQfu27GFggm6tIvAgA217VqnhykJc8x9ZBTGYmMoiM3SdTWDfE8QAlKcOMgtEn13gabneehrDE8LxD5BWpATqEiYFzYx8RAiCdyegrGAeI8LazIQhVz8SisylKbSBO87b0aw+ygENoHIAM2URa0SSJiPnVB4ZUV5lvKk2OUAaC17m1o6RTjBeGGExKSojdSj0iIBAjt1qrT1YUyYXiLKjCV3HY9Y6dZ06GkuIxJedhDUt3V2cymMyoFxYwmb/ACp7xfhHmBKEZW02StSRCsgFkJOw2/s0WEhsJQkAJAAA6AUaibbE6msTCSEtkkSoE5Qk/lGpPealOSqpRaNQxLdqFWnainnKFAvXNnQqhF61LcVqg1wtzvSjM8p494eXMIopHM0c6T0jX6X9qY+HuLB9hLmZM5ZXcWIF596b4jhqXUFK5yqEEAxI6e9ecHgrDpxKC0lScnOsZiUx+FN+pv6DvXVU40zntO0JeN4xWGxyMTlXlUgeYEjROiQSREkAGvQYHibOPSEtZsuZJckRASZy9DJAFtpr0K0TYxBoYpQzASlKc6tEgCTubdtTWck1xtCk0XxPDULQUqAIUII6g14rEeF8TgjmwbwyKUIaXe526H1tYV7J3ijabFaZJgCRuY/Wk+P4y2klzOlZByISJ7ZiIBzHqdIEdamDaNJJjjhzBQjmMrN1Hqrt0GwHShOO4pQSEttJdcVMJXASABdRn1A96Vs8acWSACUqASIQr8WhM30n6DU2L4gl1SG0JRc2URlskR+YxePhnpO9Vw9geJRxLE4d9TicNh1KICSGgTqSYGVWp/YV6XCnG4oJU422w2BN8xVf8UTrGkxFHngKymyg0qbZSTlSfiuIzLVur20FZ43goTzPPqKinKAmATJ0SLkzYR/rVOaf5BJhzL2HwyIQ5IEE8xUbzf3gn50KrxAxmDilE25UkREi5g7mwnuBSQcLbceyBBQG48wDMo5so5BFsoA10ma9ASwyLeUnf8M9zuSbVDooRY59519SmkKyESpCkqgqQLEGRNzYEwYmpg8Y604rOM2VPmOK+JUgSUjZNuWNgd5FNMNx9vmKjlH4dZI6kbSdBrWeAxSGiUpQ6vOuCspiTBJjcxedNabdcBXyauYH7SpDqytAScyEC0CNT/mOvaw61sjw+zIVlJN7k6lWpPU1R9/EKcytNHKDdSoAMCbX6mPnVfsGKXKVPISCPwpMgx7bnreNq52/ZZqxgWM2UISckIuJ1vlvYneNpFZcU4ihIyIuoyJRl5ToTJ0IrRzw0Dl+8XCUwAIEE/EsG/MqdTf51drw4wkzkkxBmTPWdjNZtLlm2JRxdDbIS0CCSMxEFSQdyDAzKNgNpmrYRTrrvmBtRXPLOYIQgagW5lmIr0zSEpshCUzEwANNNOlapBozXSNixJhMBiC6t1xLebIAjomZMDc6iTvFqw/4RBWVqeWVknMoWsYsJmBAi3WvSqTQ7uKQkwSBqfYan0rZu9GxQBguDpbCgAVZ/iKjJIvy+lzart4FDYyoSEj9/wB6vifETTZAJBKosLkDqRqP1oM8bUu6WHFbjRIjqc0RPS9FNjoYlgmokCgMa/isspS2i0ZZKlE7TAAA632rFPD1mQt5Zkza2oggbgbitjXJrsNceR8WZOVJuZEAjWTVneLNJuXE+gIJ+QvQbPh5kAAgrA2UpRA9pimzSUJ0Skb2AFKoHYsd4w4XcqGFqRElWl+gnX1rZOJWoypAQO6gT9LD51s9jkJmVARE9gTb3PSlw48ypWUKJM6AKO/YVT30C0MkqmuVdxuuVIh7yrVhFavGsQ3eoRZolcVx/HJbQVqMJGtXTbascSwFiFJChIMEbi4PzpugFbnjBtJKUhxREkSkc19E7ka3j8J1rrHGHFlRaYPMZzLkAkmJveIHtamaX20AlakJAMGSBBOg9aExfiBsZQhQUtdkbi+57b/711/CILYMYlSVlZQlVwhOqQRoZF43/pWCPDxkqeeU4TqnYjpfQTeBAPyrL/ie+VDa3NYUkWURYxGl49qMbaeWFFUNCCEgGSSR8aukHQCttG0LcXhsO3PK2AiCpapUomCbCZJg+lc8P4pKgVJQENhIykpSCVHUJsDER86qz4cUoQ4pIBMkIB5lbElX4RA5d4uTRB8GtKErK1GIJKiJP5rb7elOSqrCmao8UNcwiEpIEzczOiRJOlqAxnisKEsglQlRkKsBMq5TCh23inGG4S238KE6z1Mx1NcxHDs+VM5WxdSAIzdEyNE9RvRlGxpgeB44440SEFTmUKSIAkSElXYTMdYMUOvh+IOZxWVBBGVa1CcpjMsRZBiQPyjTWa9KIGgA0Gmw0+U1jxBxGTnzRIgJkkkGRAGpkfStlvRq9i3yGiltKHMyVE5giOc6QTNo6fveqhnBpWA4iFjMIXadFEm+UwAPYUpxzTTuIC0FxteUn4Fg5x8K4iCbXnUVk4wuFuuFlM5FZrq50qtGYiywQSkaCOtdEvkhsd8UcZbDflIautJKsgIAUqxJ0AKjrM3mijxcKbUUAnLmABtmKBNux615RtDZAShTrgVy5U/DlJlKFFAjlJKpGghNNcLglNZvJw7iirdxWVG4m5kk6m17dKmURTPQYLEBTaVfmSFf+Qn960FKsMxiYAhhAEWAVYC0CI/WqYzgbihmU6VrSOUJ5Eze9pNgfW3euOOzpY2deCQcxAGsmNqS4vxUygJIzLzXypBJAIMEjadvWs2PCSCUKdJcKQSc0mVGbmdgDAHzmmmHwCUFRQAMxk+wge0UvFfJtgKvELmYJRhVq5UmZyiVAGOYDSdamGOMWDm8pq/dZj9JFH4hxCBK1pSOqiB+tA4nxE2lJLYU5GyQeoGpETJFv6Up30D/ACDscDcRBVinTBJgQASbmdZolrgDROZYUskQc61KkdwTH0rBfE3VIWpDJBSD8aki4F7Jk2mdqHGILi0A4lCSAAUIEqzxczpaekU1K7YWh8hpu+UJEagRM943obE41ptIUtaQk7k0Fh/C7aSVZ3FZoJGYgEjflifSiE8OYZKllIAyhJzXASnQCdL1NKx2Dr8QNqAy5lTJCUpKjE6mBAnvVBj3TOVlXYrKRPQQCT/Zo3+MMGwcR2CTOg6DSgcVxdSPhZWpMDm0kqiAJvvTj6QWcbwuLOb71tEkRCc0Afhv13NHJ4cVD7x1wzqEwkelhP1rgxGIKRDSElUASomJ1KgIsB3qrnBFyoLxCyFW5QExeTBuaqgZZHCGEzCE6yc15I35jVHuLYZg5cyAQmYT06cu/aqngjOYKWlSyNCtSlR8zFXQWQYHlgi34Z9Os0aEKw74UkKFwbg1KuDUqRDXBas2hrNEbUK66BUIs3bVO1XWmxEwSCAeneh8MudTat4BqkSLGuBNJKgoeYSZKldYjar4bgLKCC22hJAsYvpGpuNKviMYlGoURMSBvExSlPjBGwsTCQLmOpHW2grp9zJ0h8zyk1Rb0mlzfFnFhQDK0kRlKrAyde0a1jxN+UFHmttEkAlShJBEkRtbeop3Q2hwl0ATIjrVHcYlN1KA9bf3pXmzgi6ltDL2YBUqUmMtt7kzGgAtvTVHhVowXApw/wDUWpX0mPpWcUjJ2anjzREhaTA2PeP1OtB4Tj6lKVmaXEwnKhRJMxfb60zVhmmEzlQ2NLAD0GlZfx5m6SsJynLzWvExfp9KUkZmOIxj6ijy2soJ5vMUBAGgtOutqxdOIKkg5M0kgpSohAtKiVEXIkZY1jpW6uPNwfLDjp2CEKIJ9YiuHiL5I/5fIgn8biQY6kClJ+jaOr4H5kh51xYI0kJHySKJwnA2EjlaTYbjN+tLMfxN1GZXmsoSkQRdRki3ST0AoHDcTSpU/aHlkpyw23MXEmwMSd6yT7B0eslMRZI22oPEcaaScudM9r3OgtudhXnw0FqzIbU8lSikKfXoR8WVKjzaH5dq2x7ZQQs+QwlBJBF9r2sCqNLGJpo1hmH485mUk4Z2NlDLB6zJAHzrYY3EKM+SlCLfGu/eQmd+9Kvt4dFnn3E7BpBSfchP7iujh5gxh5VEjznSZteQSdB9a1ILZ1ri+cqzYoJhUQ2iTIiQmQSr1A3qPhBgZcS6DCU5ipIUTJ7WESSRUdxykqCUrZaS2gKcUACJUNNpJgwB0BqQl1YK3HnCFEp8pKkpSNLmI7kzWqjGeE4a4gjM3hmzEJUqFGbkq0m5Ok9qmfK2SrGF0xAShI1KrHcgzYH5UzVwFkqCiCSnqpRn1JJJ/pWwxbLaspKEmJAsPh37UZocRXwzhyA2EqZffmSc8pRJEwApQm9sxG8mjRhXQgpaQzhgfy8x+gAG+5q6vEyNEJW7aeRKiPSSAPrWLvFnMhUWwgf51gR65Zm+gqm2yaRqnCOZcqnl7XSEpsPWTf8Aah18JaObOSrTMVLJsSDBkwAYFDjHKBJcxDYmbJGlrRJsRrpehfsaVtmG33So5vvDlBINiqMvr6CpooeNPtNQAUInQcqZms3OMtn4Qtw68iSfrYfWl6ELbbsywk9JGv6QOs0IOIlSlkPuqgJ5W0jU2gZknJf5daVEGxqnizqypKGcqgmSVqEJnQHLN94ofFYpWYFeJQAB8CBMmL7kn5UIl0GR5LzqhEhxUiVGw11J6iw1gUVlc0PksDKZUiJF7JBMaDUkVVUBg8+gnm+0uJJAAukFRNgPhJiurwuRcoRh2j0WqVAyeY2J00v1rAoZJBW844UEnMiblWt0D9x0q7CGyqWsNmBA53FXUf8AvJVA/vuqqMyN8f1+/TYkcrRIt3Kr+tdrZrHOlSkpS0MsTdWpv+W/rUqbSMerQ7rS3H8NbXKohR3BI97UWgGb1HV1wjNxdo7OKemeXdxvkHKp1xHTMJT3v+1aDj7g0W2sddP3plxHAIdBSsBSehrw3HvBa5lkiPymx+e/vXuh5oS1NI88vHJftY6xHiAkypvPuEhfJJ3I3paviclMqU3C5nIIHTTYdK89iMLiEADIoRuL1geKupsSfcV6FDxPg4tzR9HwXEsOsgKxDqj0Kso+gGp2J3ohKGvILrbEOKmCoAn+ZRVoIr563xgaqQlQiiXuKNcoGdE6hJtH71L/AOdfxY/VfaPZcOS4yla3FtBRASklRJAUZEAEDS/ftQZx7jSiht5TojnUgJJKjoBqfpAtQLeOZQnNmClHmHmCbxG/a1bo48tYEKBuCUogaHQdAah+GfRS8iGD3EBnlaXVnIMoXypSUxKuYiZO8DTvRTGCcCitDeHaCgCSs5id5ttvE+9R/A+aPvQ4bG0iLmRoBMd6mHwUR/yqVLi61qB7C5kqsBsO1cZQkui1JPs7iuLRkSH8x1V5KARF7DWDsPnRDuDS6mS3iHFWgrVliLzcgCDG1ENtvQSXm2xawTpGupAud6BW+2slXmvvFJNkWBhME8sADYVzLOqwi22jKcO2ZkqVzFJ9hcgGZJ3mh8PxVOWPtQtAHlNgi3rMz17VZ1lKSCnDEnJBLpASM0k3MlRJgG3QUS6XUKAUvDsJOgCSo21J0HvWs1C3BKbXH3OJVGYAqJTYEegk9Ogo7+FLWmG2G2/8yyCROsQDeAL0StAGQqdccKyP8NIACSNTAMfrXF4Ql5Cg26tCf/kJF9irMq4HQCjkeDKUKQQvE2SsCGxrlA5R8RVfU+nSrLaZWZyPuEyJUVJB6jmIt6CovGOZcwyYRsaSBzXjtMiPmKDxGRxaV53nlhSQPLskExeQDGUCfemgsJODezFSGmGgR+LmM9TAvAtH9inEsYDCV4gCwJS0kEmP/I67RVXsNfkw7ije7zkJ95USRfSOlWWFFtUOsMJFiUCSCImCYTrbQ0GBQUKCwlLzpRchSlJkqvzEwBbtYVRGZtoSGGSoQla1Am5npGnfvUQhkoDIU46Cc2VFhfdRGoNzcmaGVwtxT6crIDKVEysgkmBfmkxtp8qaRjd3iUiF4nPonKynUnQTzGTHWq/YipAy4dRV/wBZWlyZiTJvpRBYJXm+0NICR8Ag5YtOoE7TFYuALQvI5iHSbnKIAiBaIAJ0HTWgwMvEAKCSppqVJGQJBIi9zYJO51it1tsKUpXnvuZ4kNlRBG3wp/eiMRhkiCMM2AMpzOrSADa257dzVsS6oBHm4hCee6WkyDuAdwBbaqQADHDlBVsPJzZgXFZQANBlJJgWPc0yffcghTjTRgk5AVwkepEE/XahTwxtZKy3iHvwySq950OUZdK2w+CWlMoQlCs5UouQSonUAJ06WO1qzMgcYlPllaVPvLMcqQUDpByCPW5q6MNZOXBpBO7hEAgd5J/WjW8E66UrW4W7EZUDvqZmDp6V1HAwRLyy7lMjMTCfkb0WYW4niKm3EpU4hIKgMraAQBuCVGNNbVHksqXy+c8opIA5gIG2iQE0d9rw7ainkQRc2A+u9aI4g2CShK1qJuUIUZA0vp9a2XVDRkwwpMlGGSJ1zLSD9JqU5Sqdo7VKLEJcROlDFkg0W0YmrRXmOoL5XWhXWbUxV0rO1WAje4YCKSYjAJckJQtfcJIH/kYFe1cZoTG4hDYCSbqtYTHcx8quPJLPn2L4MAr4EgGwE3k9Yod/w4jVbqQdsv8AuSa9s5hW128p1zeSmP1jYfKqP4ZSSjK202DIuRmJ9EiwA7/Ku6m1wcsUeCxPDlLGVAWqI5spE+5ih2OFOtLSVJIE7fpavcY5sSlK35tJDSASe+5udAOlCLwCVRDTi3CFKAUSOWYlUxBPSK6x80okOCZvw/jKrgKItrOnzp/geMHchXsK8s5wlxKTlS00OtzA9rT371nhcX5awnzc0ASAkRa1tVGun6izm/CfQ2eIJOqf796KS82baf32rwqePKkhDSnMpAMcsT/NvRvD/EQWVSCmNdwO0i01P1Ivk2Elwemc8OsrIUVOGFZgPMVY/OuYnw/A+5QyFaZlJkwTJuZk+tLmPEDSrBxM6ajX96ZI4h3rYwZspor9kxMAFaEgQJSgq0tNz26Um4ilpSsq3n3VAfAmQLb8iQB7mvRp4gauMYD8Qn1qH4FymUvM+0eRxrgbaSWsKBcAeZEySIgcxk/SKMxa3QAVPNMJjTW+9yQLfvTvEeHcO+QVJMgzyrUL+gMVmfCwQPuimRMZxMe+ork4SR0XkTPLZUElXmYh6UhEJCr3kmYAAJ7/ALUVhcJ5aTkwiEAjVak//acxNbca8MPOJBcUtURCWbDS+smPaaAThQ4Zcwzy9k+c6RbTmEwCegTRXsq/QUrEry82IYQN8qZPfUjfS1ALDbhAHn4oG5uUpAHYBIJnY1ov7gFWbCtwQFQCSkHQbZiPc+m2TOIBKE+Y+6V+iBAvMgX9idq1GNXz5KDkZZYESCopJ+SRJv3rL+KlUDzzcRDKFTEXMgGVfpM1k9hHEHMWEAZgEIUuSozAKokqgmYsBRiuFOZs3m3m4bRpGglRgAdI70JCzI4AkpSGVOIIFn1gCdkhOx7xR4x+HZISvym3ECcqdBmG1hJ9KAwvDFyrzUOLCVAtgrIF7EkyJJnp6VoAtxZyhtmM0yCpRATlDmgiLwDExVNdMlMOX4hDghptbhEA2iM1xM0M3jcSSczbaAPzLvG0xNBMvoSrL9occVMQwNe6iASSes1svAiUlGHUvMZUp1VxH8xN7e1S6FWVQ6t5amy6MuaxbG3SSdr+p9KZ/wAHTEKU4sflUo5fkIB95oJtGIcJSlKGEiRmF9O0Ce1HpwapGZ5ZiLAJSLe0/WhijbyGxJhA7wNqzc4w2mxUPQXP0vQiOEMt3UArclRn3uYFdRxZlKglKkAnQCNre/SpE1/ip/Cy8r0SB/7KFSl+M4+4lZDeHccA/ELA+lr1K6UTZ6gnfrVmVwK4nSoBXkO5ity5qJRImuuHtXLjtSjGiFwKExZdn7vy0JtKr5p3tET3JolR/wBKW8VYJUk+T5tjJJEJA7EwST2rpF7IaBVrAClLxajc8qAkG2wgE9qHwrTSxmOHcWQCkZwbidDmIAJmaqtTrjeUeWxJIEG+UaaQb67VZghtvIcSQE7ISJJN9TMk612sgvw8ltaghttqBBWpRMbgWAHeBoAKyxrwUZ+1pCjA5QE2nXck9PX5khlCwSEOukD8ZVBnYZoHraKvhwtCZW2y2kSSZAAHsNABrRYUL3mEL/w2VvLMwXCqLReFRa/SiMCy8BzIZbmAIvKibnlsfSaAS+Fu50vuHzEkcqDmCb8iQASmdZMGjGsHKUgYdw9C8uw20zTptApejGDrCEHI5iZUoqOVtMXOpJExHehDhGgB5TbjyRIuVhIER0ib/rTLGIyNnOWWEm3J8U9BpzR+tK2yptQTDym5iEqMATMyj4iZAAn3pWzcHXOGrSrzB5LKABIVFhvoL/OuuKWlBKXipUzDQ2iAkTMX3pozh7cuFAmAS6tJ9PzHXah8b5qElS32mkzo2kE6fDJ1JqTGWH4xiRACFEakuQJ6AaGfanLfGykS4AnrB0+cUocQVAfG7+T8I7kkADtRCcErlhtKR/mMkf3610TZLih/gPFmHNgv6GPnpTjD8YbV8KwfevCYngZUIC4T+VATf3JtVsL4Ubb+8JVmA3Uflrlqo23shxR9DD4OhFRxKVDmAPqK+fcPfWpxQSohIjKZ1nU9tqct419O+auqjkrRzf2h2I4CwJUhAQo3zACdZ3mljHhYrc8wvLKgTpCYGwGsQOlGo40dFINGYPiDfWKH40bNmrHBEIAhOYp0KzmPzNVxMwQDlMWtp9KPacSdFUSlsHWDVJVqjZHmzgCcqluKVl2sBI30odvhTUqJQDOxEj/U16d3hQPwqKaAxHBndQvMANDafW1RLx3wyoz9ipzFNNcpUhBAzRIEDrG1C4ni6E6BxX8qFH66fWs3uDuJcUvyW0H80ZpGpPKAZPek7vFUPApcdWBISlCUqSoqGpEAkdr1wl4qOynY0VxFwrGUISgptmVcnU6AxHrQGJ4jIUlWI/EBLSZAt8Ekkybn2qYfA/DDGcJkBbygIGwAkk9yR1o1LhAuplrpEGNpEwOw9anSEEaw6FDLlddGomyREx8UCPasMNhS3KQG2B+chJOYmw2BtrGmla4ZKVE8z7skzBKQYGpygWOgE0SxgFA8rLaLzK1Zj+9+81rowMp5pKQlzEqm5kSJk30BqUc3wVwypTicxN/uwRGwGY2AqVVr2Gx+hY9qqhUmuRAru015D0HSmuLIisiuayJg9axjcL03oTjDwSmS4ptI1ygEmfYkb0ShdZYpKVa7GfcdevpVJks88rAIUZDTlr5nDJM3MAmw/pXP4sUKIC2kGSYKSSZ2mwt60+8wZgDqbgdQKS4zCOuvZkpQlvNJJjMY1MwT/pFdYyvkhoL88RnU645IIHlptsD8I26k1iGxdSWFEdXFCOt8xP6UPxN1f+N51vhQhAtMnqeY+1D4RxbiUqUHHOYnJcAkCwO0C+0Se1KSCyisYFOJyvIQqJMAqGtgCY6TAFzfameHWkiZxL590pkCLfCI+dDpbdSnOW2WSB8ZM5QYsAB7a1qzD6lIU8TBsGzECNSROvTpTejUdwyXTGVhhtOsKVmPrI7AVTGcQC8ubERBjIyiTmHWZNjpYaUzb4AzqpOcgBIzEmANBGlEZ2WRYJRcCEgAknTSjIaEODbDkTh3yCoklxRG/wARuJJ9O1GDDPAwhtptMWkgkaSowLnbWLUSOONBZTmkgTygq9rb1kvibqlgNsKy/mXCbehM69tu9Ftm0E4XALg+Y6SSZ5QBrsNbCtDhEACTJ6nWleO4kvKsKcQ1lIBIJUYvIFgAo9tKW4jF5hlRiHFRE5E7dBAMna5tVRcgaQ+xGKSi8abmBSniXGwTHMsjVLYJjppWKETKjhiQATmdWCqI6HNWaWFzmU6hvOQtTaYJkXAJmTYelLk3ywr0EcLdWoKyIjkME/mmY6wI1p0pSlNhaCMybkC/qP1pCxi0pWDLzhJAFiBedNBRDGIUw4cqEISRPMvUa6DTU3nau/h8mKo5zjY0wHiFhxQRdK72IMWMWPrsacnAIOw/vevGcUwaHCp5lxVhzNt5SZ1rfhPHHG4SG3Vom5WQCB2kya9C8tOpHFwvaPU/wsp+FR+f9xWjD6wYzX6GqYTiAIkKKhuDEj161q66lYka9tflv6V0xT2jntch7WMWNRRKOIDe1KcJiTFuZPUX/wBqZJSlYqcDWF+YlXShsRwxtfxJB9RWK28vp1rRCjsaHBimJeIeCm1xdUDRMnL9CKGHhvyoyNIt0An616YPncV0OA1xl4k+TpHyNHiOIcYDa8hQ6VRNkK+Qt9a2bx64lDKjI/EQnX6/SvYOMhQuAfWgXuEo2GU9q4vw+jqvLfJ5p5vEL+FbbcdiZ76iPSpTlXCVTZU+o/1qVP0/J6Kzh7KOC1VQZFSpXiPSUyVm4INSpSY6dKWY4KKwNonUi89qlSlcgwN7hqvMhbqvvJ06JExJOnaqIUy2pRhwkCJJ102mBrXKldTmcweIU4keWlCBtN4kWGnzNENsuJCQt0mPypF5ncyalSs+TdAWM4k00iShThUJAWokWO8m1zNhTF1DhYBb8toRKoB+GDYREWGtSpVrgktiG1KbQVuKGlm4SJ95Ji3ypUl9tTgbS3KgFnOsycwtmEze1SpQPQcjDvJQEpU20myQUgqVzGJlUCbzMV10IT/iOPOG0yQASZuQDtH6VKlUAq4SoOKV5TTaU5o5pNxPNob6701XhHpyhaEAR8KNvc9O1SpUy5FCbiuIabz5/NcJMwVW2A0IsPSicMV6tNsoTKReSTOpNhUqUrgzD1cNWtPM6c3+UBI6TufrWrnBW1gFQzFGmYztvOtSpURbsprRRL4bBIEBI0AG1RviDarAKBIzaCP1qVK7eLa2c5aF+Gxzrl2sre+Ykk/KI+tO8E+tQAKodAupIgK9QalSuvibTo5zWrNWHSpSnEcjqRzQTlUB1H7696acF49508pCk2NSpXrg7PPNDnPmH696BcJQQQbHapUrqyAttzMKmbauVKDHcxFdTiK5UrlNIpGlqlSpXEo/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07" y="1371600"/>
            <a:ext cx="3618414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4907" y="4191000"/>
            <a:ext cx="3232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PowerPoint presented by Mr. Shepard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compromise?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2381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7662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990600"/>
          </a:xfrm>
        </p:spPr>
        <p:txBody>
          <a:bodyPr/>
          <a:lstStyle/>
          <a:p>
            <a:pPr algn="ctr"/>
            <a:r>
              <a:rPr lang="en-US" dirty="0" smtClean="0"/>
              <a:t>3/5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Continued debate over slavery </a:t>
            </a:r>
            <a:endParaRPr lang="en-US" dirty="0"/>
          </a:p>
          <a:p>
            <a:pPr lvl="4"/>
            <a:r>
              <a:rPr lang="en-US" sz="3600" b="1" dirty="0" smtClean="0"/>
              <a:t>North –V-  South</a:t>
            </a:r>
          </a:p>
          <a:p>
            <a:endParaRPr lang="en-US" dirty="0"/>
          </a:p>
          <a:p>
            <a:r>
              <a:rPr lang="en-US" dirty="0" smtClean="0"/>
              <a:t>South wants slaves counted for representation in the House but didn’t want them counted for taxes</a:t>
            </a:r>
          </a:p>
          <a:p>
            <a:endParaRPr lang="en-US" dirty="0" smtClean="0"/>
          </a:p>
          <a:p>
            <a:r>
              <a:rPr lang="en-US" dirty="0" smtClean="0"/>
              <a:t>Comprise= three fifths of enslaved African Americans counted </a:t>
            </a:r>
            <a:endParaRPr lang="en-US" dirty="0"/>
          </a:p>
          <a:p>
            <a:pPr lvl="1" algn="ctr"/>
            <a:r>
              <a:rPr lang="en-US" dirty="0" smtClean="0"/>
              <a:t>Taxes and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2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452562"/>
            <a:ext cx="4556575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51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Great Compromise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(Connecticut Compromise)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Solved the problem of representation in Congress</a:t>
            </a:r>
          </a:p>
          <a:p>
            <a:r>
              <a:rPr lang="en-US" dirty="0" smtClean="0"/>
              <a:t>Congress=Bicameral</a:t>
            </a:r>
          </a:p>
          <a:p>
            <a:r>
              <a:rPr lang="en-US" dirty="0" smtClean="0"/>
              <a:t>Each state would now have 2 members in Congress</a:t>
            </a:r>
          </a:p>
          <a:p>
            <a:r>
              <a:rPr lang="en-US" dirty="0" smtClean="0"/>
              <a:t>H.O.R. =each state would receive representatives based on population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3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6405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Federalists</a:t>
            </a:r>
          </a:p>
          <a:p>
            <a:pPr lvl="1"/>
            <a:r>
              <a:rPr lang="en-US" dirty="0" smtClean="0"/>
              <a:t>Favored a strong government </a:t>
            </a:r>
          </a:p>
          <a:p>
            <a:pPr lvl="1"/>
            <a:r>
              <a:rPr lang="en-US" dirty="0" smtClean="0"/>
              <a:t>Supported the Constitution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Anti-Federalists</a:t>
            </a:r>
          </a:p>
          <a:p>
            <a:pPr lvl="1"/>
            <a:r>
              <a:rPr lang="en-US" dirty="0" smtClean="0"/>
              <a:t>Feared a strong government would deny people of their rights</a:t>
            </a:r>
          </a:p>
          <a:p>
            <a:pPr lvl="1"/>
            <a:r>
              <a:rPr lang="en-US" dirty="0" smtClean="0"/>
              <a:t>Opposed the Constitution 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46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B.O.R.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370677"/>
              </p:ext>
            </p:extLst>
          </p:nvPr>
        </p:nvGraphicFramePr>
        <p:xfrm>
          <a:off x="990600" y="1524000"/>
          <a:ext cx="6777038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Federalists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Anti-Federalists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Handle the country’s problems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Bill of Rights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order and stability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government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 the 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Deny</a:t>
                      </a:r>
                      <a:r>
                        <a:rPr lang="en-US" baseline="0" dirty="0" smtClean="0"/>
                        <a:t> people rights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the separation of 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Overrule state laws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of checks and </a:t>
                      </a:r>
                      <a:r>
                        <a:rPr lang="en-US" baseline="0" dirty="0" err="1" smtClean="0"/>
                        <a:t>blances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Favored</a:t>
                      </a:r>
                      <a:r>
                        <a:rPr lang="en-US" baseline="0" dirty="0" smtClean="0"/>
                        <a:t> the wealthy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38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Commerce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could not tax exports</a:t>
            </a:r>
          </a:p>
          <a:p>
            <a:endParaRPr lang="en-US" dirty="0"/>
          </a:p>
          <a:p>
            <a:r>
              <a:rPr lang="en-US" dirty="0" smtClean="0"/>
              <a:t>Congress could regulate tax</a:t>
            </a:r>
          </a:p>
          <a:p>
            <a:endParaRPr lang="en-US" dirty="0"/>
          </a:p>
          <a:p>
            <a:r>
              <a:rPr lang="en-US" dirty="0" smtClean="0"/>
              <a:t>President given powers to make treaties with other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6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262</TotalTime>
  <Words>170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Compromises </vt:lpstr>
      <vt:lpstr>What is a compromise?</vt:lpstr>
      <vt:lpstr>3/5 Compromise</vt:lpstr>
      <vt:lpstr>PowerPoint Presentation</vt:lpstr>
      <vt:lpstr>The Great Compromise (Connecticut Compromise)</vt:lpstr>
      <vt:lpstr>PowerPoint Presentation</vt:lpstr>
      <vt:lpstr>Bill of Rights</vt:lpstr>
      <vt:lpstr>B.O.R.</vt:lpstr>
      <vt:lpstr>Commerce Compromise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Compromises of the  Constitution</dc:title>
  <dc:creator>Windows User</dc:creator>
  <cp:lastModifiedBy>CPPASD</cp:lastModifiedBy>
  <cp:revision>32</cp:revision>
  <dcterms:created xsi:type="dcterms:W3CDTF">2013-10-10T17:29:26Z</dcterms:created>
  <dcterms:modified xsi:type="dcterms:W3CDTF">2013-10-15T11:59:42Z</dcterms:modified>
</cp:coreProperties>
</file>