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72" r:id="rId3"/>
    <p:sldId id="271"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B46D4E4-98C5-44A3-B29A-D7C6DA92A962}" type="datetimeFigureOut">
              <a:rPr lang="en-US" smtClean="0"/>
              <a:t>9/26/2013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607B828A-1874-4003-A69B-1190C4446FBB}" type="slidenum">
              <a:rPr lang="en-US" smtClean="0"/>
              <a:t>‹#›</a:t>
            </a:fld>
            <a:endParaRPr lang="en-US"/>
          </a:p>
        </p:txBody>
      </p:sp>
    </p:spTree>
    <p:extLst>
      <p:ext uri="{BB962C8B-B14F-4D97-AF65-F5344CB8AC3E}">
        <p14:creationId xmlns:p14="http://schemas.microsoft.com/office/powerpoint/2010/main" val="4926648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79D9C-20A5-4C69-8500-FF97291252B7}"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269434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79D9C-20A5-4C69-8500-FF97291252B7}"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196341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79D9C-20A5-4C69-8500-FF97291252B7}"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154483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79D9C-20A5-4C69-8500-FF97291252B7}"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331702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79D9C-20A5-4C69-8500-FF97291252B7}" type="datetimeFigureOut">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384543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879D9C-20A5-4C69-8500-FF97291252B7}" type="datetimeFigureOut">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24392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79D9C-20A5-4C69-8500-FF97291252B7}" type="datetimeFigureOut">
              <a:rPr lang="en-US" smtClean="0"/>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129368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79D9C-20A5-4C69-8500-FF97291252B7}" type="datetimeFigureOut">
              <a:rPr lang="en-US" smtClean="0"/>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25812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79D9C-20A5-4C69-8500-FF97291252B7}" type="datetimeFigureOut">
              <a:rPr lang="en-US" smtClean="0"/>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362731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79D9C-20A5-4C69-8500-FF97291252B7}" type="datetimeFigureOut">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98955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79D9C-20A5-4C69-8500-FF97291252B7}" type="datetimeFigureOut">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4A1CCD-B9D9-4B0F-B1F4-DC873400166D}" type="slidenum">
              <a:rPr lang="en-US" smtClean="0"/>
              <a:t>‹#›</a:t>
            </a:fld>
            <a:endParaRPr lang="en-US"/>
          </a:p>
        </p:txBody>
      </p:sp>
    </p:spTree>
    <p:extLst>
      <p:ext uri="{BB962C8B-B14F-4D97-AF65-F5344CB8AC3E}">
        <p14:creationId xmlns:p14="http://schemas.microsoft.com/office/powerpoint/2010/main" val="306931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lumMod val="95000"/>
                <a:alpha val="79000"/>
              </a:srgbClr>
            </a:gs>
            <a:gs pos="49000">
              <a:schemeClr val="accent1">
                <a:tint val="44500"/>
                <a:satMod val="160000"/>
                <a:lumMod val="93000"/>
                <a:alpha val="67000"/>
              </a:schemeClr>
            </a:gs>
            <a:gs pos="100000">
              <a:schemeClr val="accent1">
                <a:tint val="23500"/>
                <a:satMod val="160000"/>
              </a:schemeClr>
            </a:gs>
          </a:gsLst>
          <a:path path="rect">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79D9C-20A5-4C69-8500-FF97291252B7}" type="datetimeFigureOut">
              <a:rPr lang="en-US" smtClean="0"/>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A1CCD-B9D9-4B0F-B1F4-DC873400166D}" type="slidenum">
              <a:rPr lang="en-US" smtClean="0"/>
              <a:t>‹#›</a:t>
            </a:fld>
            <a:endParaRPr lang="en-US"/>
          </a:p>
        </p:txBody>
      </p:sp>
    </p:spTree>
    <p:extLst>
      <p:ext uri="{BB962C8B-B14F-4D97-AF65-F5344CB8AC3E}">
        <p14:creationId xmlns:p14="http://schemas.microsoft.com/office/powerpoint/2010/main" val="3744463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docid=OvXAQYELE2pp1M&amp;tbnid=LyYz0Vnzgc7FyM:&amp;ved=0CAUQjRw&amp;url=http://www.ushistory.org/declaration/trumbull.htm&amp;ei=AodBUo7MMK6o4AO49IGoBA&amp;bvm=bv.52434380,d.dmg&amp;psig=AFQjCNGvr-A_eZIuKOi5ZN0GfPRyttuTAw&amp;ust=138011250533185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0df4q7c2HFSDHM&amp;tbnid=P9rv3h3SfEKwlM:&amp;ved=0CAUQjRw&amp;url=http://moranmustangs.org/lizzie13/2012/10/15/how-did-tea-act-impacts-the-revolutionary-war/&amp;ei=94NBUqOhDa6n4APtp4G4Bg&amp;psig=AFQjCNHaglXCZdNwN1gM3hYRDqTjsZU3Rw&amp;ust=1380111693372014" TargetMode="External"/><Relationship Id="rId2" Type="http://schemas.openxmlformats.org/officeDocument/2006/relationships/hyperlink" Target="http://www.google.com/url?sa=i&amp;rct=j&amp;q=&amp;esrc=s&amp;frm=1&amp;source=images&amp;cd=&amp;cad=rja&amp;docid=0df4q7c2HFSDHM&amp;tbnid=P9rv3h3SfEKwlM:&amp;ved=0CAUQjRw&amp;url=http://moranmustangs.org/lizzie13/2012/10/15/how-did-tea-act-impacts-the-revolutionary-war/&amp;ei=1oNBUpSVGri-4AO8yYCwBQ&amp;bvm=bv.52434380,d.dmg&amp;psig=AFQjCNHaglXCZdNwN1gM3hYRDqTjsZU3Rw&amp;ust=1380111693372014"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rKizDPp2CcTtFM&amp;tbnid=nJI_knGp--koQM:&amp;ved=0CAUQjRw&amp;url=http://www.cr-cath.pvt.k12.ia.us/lasalle/Resources/8th%20Websites%202013/Jon%20Addy%20Jacob%20F.%20Rev%20War/Jon%20Jacobi%20Rev%20War/intolerable_acts.html&amp;ei=NoRBUpSSAefC4AP1soHYCg&amp;psig=AFQjCNFj7XSdZFuX8aIzR_wc6i9AXrYxsQ&amp;ust=138011178915137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F_npOpd_XQk1tM&amp;tbnid=RESJ0rsdXqEpKM:&amp;ved=0CAUQjRw&amp;url=http://www.revolutionary-war-and-beyond.com/declaration-and-resolves-october-14-1774.html&amp;ei=kYRBUq7UB-r64APc1oDoBA&amp;psig=AFQjCNHnlouImT9596yeYBerypmXfBMDXw&amp;ust=138011187127066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p7Esh-0obkEJXM&amp;tbnid=CRU80Li4yhBGbM:&amp;ved=0CAUQjRw&amp;url=http://www.jesus-is-savior.com/Evils%20in%20Government/Federal%20Reserve%20Scam/satan_on_our_dollar.htm&amp;ei=F4VBUpLkJ5Kl4AO5sIG4CQ&amp;psig=AFQjCNFrXSzUFZAorMjTtyPtEfgrqlb6Mg&amp;ust=138011199111483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amp;esrc=s&amp;frm=1&amp;source=images&amp;cd=&amp;cad=rja&amp;docid=jrpCn7xhCO55qM&amp;tbnid=0ZBtxgTXArW7NM:&amp;ved=0CAUQjRw&amp;url=http://wavesandtidings.com/2012/05/&amp;ei=Q4ZBUrPjLPL84APIxIDQDQ&amp;psig=AFQjCNHjCU_To_55ZDmmgXaPCOLuNI6DDA&amp;ust=13801122238259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MbBBoQwxyrG3kM&amp;tbnid=_fpci66U1gLY5M:&amp;ved=0CAUQjRw&amp;url=http://boston.falconcove.net/primary-sources/&amp;ei=y4ZBUoHNMKb94AOl4oDoBw&amp;bvm=bv.52434380,d.dmg&amp;psig=AFQjCNHlE-WPqZxj7oEGW49tSfJC_KULKw&amp;ust=138011245600549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CbeKgwud9nZ_3M&amp;tbnid=Ko4KKjAOm9uKcM:&amp;ved=0CAUQjRw&amp;url=http://www.xtimeline.com/evt/view.aspx?id%3D378143&amp;ei=jYVBUoK9Jcez4AO2mYGYCA&amp;psig=AFQjCNFg4CSM0JmmzYVYTxctbbIQDMt8Pw&amp;ust=13801121199563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Colonial path to independence</a:t>
            </a:r>
            <a:endParaRPr lang="en-US" dirty="0"/>
          </a:p>
        </p:txBody>
      </p:sp>
      <p:sp>
        <p:nvSpPr>
          <p:cNvPr id="3" name="Subtitle 2"/>
          <p:cNvSpPr>
            <a:spLocks noGrp="1"/>
          </p:cNvSpPr>
          <p:nvPr>
            <p:ph type="subTitle" idx="1"/>
          </p:nvPr>
        </p:nvSpPr>
        <p:spPr>
          <a:xfrm>
            <a:off x="1371600" y="5791200"/>
            <a:ext cx="6400800" cy="838200"/>
          </a:xfrm>
        </p:spPr>
        <p:txBody>
          <a:bodyPr/>
          <a:lstStyle/>
          <a:p>
            <a:r>
              <a:rPr lang="en-US" dirty="0" smtClean="0"/>
              <a:t>A brief timeline of events</a:t>
            </a:r>
            <a:endParaRPr lang="en-US" dirty="0"/>
          </a:p>
        </p:txBody>
      </p:sp>
      <p:pic>
        <p:nvPicPr>
          <p:cNvPr id="12290" name="Picture 2" descr="http://www.ushistory.org/declaration/images/trumbull-lar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85787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54661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Declaratory Act</a:t>
            </a:r>
            <a:endParaRPr lang="en-US" dirty="0"/>
          </a:p>
        </p:txBody>
      </p:sp>
      <p:sp>
        <p:nvSpPr>
          <p:cNvPr id="3" name="Content Placeholder 2"/>
          <p:cNvSpPr>
            <a:spLocks noGrp="1"/>
          </p:cNvSpPr>
          <p:nvPr>
            <p:ph idx="1"/>
          </p:nvPr>
        </p:nvSpPr>
        <p:spPr>
          <a:xfrm>
            <a:off x="457200" y="1600200"/>
            <a:ext cx="3186611" cy="4525963"/>
          </a:xfrm>
        </p:spPr>
        <p:txBody>
          <a:bodyPr/>
          <a:lstStyle/>
          <a:p>
            <a:pPr marL="0" indent="0">
              <a:buNone/>
            </a:pPr>
            <a:r>
              <a:rPr lang="en-US" dirty="0" smtClean="0"/>
              <a:t>Great Britain had the right to pass any laws regarding the colonies</a:t>
            </a:r>
            <a:endParaRPr lang="en-US" dirty="0"/>
          </a:p>
        </p:txBody>
      </p:sp>
      <p:pic>
        <p:nvPicPr>
          <p:cNvPr id="4098" name="Picture 2" descr="https://encrypted-tbn1.gstatic.com/images?q=tbn:ANd9GcRaBWpNQc-t5O9rGTXYIQ3e6IW84bd5qzi-mExP4GZ7d4AUga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811" y="1925803"/>
            <a:ext cx="5514974" cy="413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73271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Townshend Act</a:t>
            </a:r>
            <a:endParaRPr lang="en-US" dirty="0"/>
          </a:p>
        </p:txBody>
      </p:sp>
      <p:sp>
        <p:nvSpPr>
          <p:cNvPr id="3" name="Content Placeholder 2"/>
          <p:cNvSpPr>
            <a:spLocks noGrp="1"/>
          </p:cNvSpPr>
          <p:nvPr>
            <p:ph idx="1"/>
          </p:nvPr>
        </p:nvSpPr>
        <p:spPr>
          <a:xfrm>
            <a:off x="4572000" y="1600200"/>
            <a:ext cx="4114800" cy="4525963"/>
          </a:xfrm>
        </p:spPr>
        <p:txBody>
          <a:bodyPr/>
          <a:lstStyle/>
          <a:p>
            <a:pPr marL="0" indent="0">
              <a:buNone/>
            </a:pPr>
            <a:r>
              <a:rPr lang="en-US" dirty="0" smtClean="0"/>
              <a:t>Another way Great Britain created revenue by imposing a tax on glass, paint, lead and tea.</a:t>
            </a:r>
            <a:endParaRPr lang="en-US" dirty="0"/>
          </a:p>
        </p:txBody>
      </p:sp>
      <p:pic>
        <p:nvPicPr>
          <p:cNvPr id="3074" name="Picture 2" descr="https://encrypted-tbn3.gstatic.com/images?q=tbn:ANd9GcShGgVFdStLtcFqccF23vwR-E5F4K06-kfXm1CNpkJINpQaH0j-uHGH9m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97" y="2281347"/>
            <a:ext cx="4171950" cy="305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962055"/>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 </a:t>
            </a:r>
            <a:endParaRPr lang="en-US" dirty="0"/>
          </a:p>
        </p:txBody>
      </p:sp>
      <p:sp>
        <p:nvSpPr>
          <p:cNvPr id="3" name="Content Placeholder 2"/>
          <p:cNvSpPr>
            <a:spLocks noGrp="1"/>
          </p:cNvSpPr>
          <p:nvPr>
            <p:ph idx="1"/>
          </p:nvPr>
        </p:nvSpPr>
        <p:spPr>
          <a:xfrm>
            <a:off x="457200" y="1600200"/>
            <a:ext cx="4038600" cy="4525963"/>
          </a:xfrm>
        </p:spPr>
        <p:txBody>
          <a:bodyPr>
            <a:normAutofit fontScale="92500" lnSpcReduction="10000"/>
          </a:bodyPr>
          <a:lstStyle/>
          <a:p>
            <a:pPr marL="0" indent="0">
              <a:buNone/>
            </a:pPr>
            <a:r>
              <a:rPr lang="en-US" dirty="0" smtClean="0"/>
              <a:t>March 5, 1770, five colonists were killed by armed British soldiers, who had been living in the colonies since the start of the start of the French and Indian War. </a:t>
            </a:r>
          </a:p>
          <a:p>
            <a:pPr marL="0" indent="0">
              <a:buNone/>
            </a:pPr>
            <a:endParaRPr lang="en-US" dirty="0" smtClean="0"/>
          </a:p>
          <a:p>
            <a:pPr marL="0" indent="0">
              <a:buNone/>
            </a:pPr>
            <a:r>
              <a:rPr lang="en-US" dirty="0" smtClean="0"/>
              <a:t>Was this truly a massacre?</a:t>
            </a:r>
            <a:endParaRPr lang="en-US" dirty="0"/>
          </a:p>
        </p:txBody>
      </p:sp>
      <p:pic>
        <p:nvPicPr>
          <p:cNvPr id="4" name="Picture 2" descr="http://www.pbs.org/wgbh/aia/part2/images/2cris237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576" y="3124200"/>
            <a:ext cx="4972424" cy="372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24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89" y="57150"/>
            <a:ext cx="8229600" cy="639762"/>
          </a:xfrm>
        </p:spPr>
        <p:txBody>
          <a:bodyPr>
            <a:normAutofit fontScale="90000"/>
          </a:bodyPr>
          <a:lstStyle/>
          <a:p>
            <a:r>
              <a:rPr lang="en-US" dirty="0" smtClean="0"/>
              <a:t>Tea Act</a:t>
            </a:r>
            <a:endParaRPr lang="en-US" dirty="0"/>
          </a:p>
        </p:txBody>
      </p:sp>
      <p:sp>
        <p:nvSpPr>
          <p:cNvPr id="3" name="Content Placeholder 2"/>
          <p:cNvSpPr>
            <a:spLocks noGrp="1"/>
          </p:cNvSpPr>
          <p:nvPr>
            <p:ph idx="1"/>
          </p:nvPr>
        </p:nvSpPr>
        <p:spPr>
          <a:xfrm>
            <a:off x="460375" y="708819"/>
            <a:ext cx="8229600" cy="2110582"/>
          </a:xfrm>
        </p:spPr>
        <p:txBody>
          <a:bodyPr/>
          <a:lstStyle/>
          <a:p>
            <a:pPr marL="0" indent="0">
              <a:buNone/>
            </a:pPr>
            <a:r>
              <a:rPr lang="en-US" dirty="0" smtClean="0"/>
              <a:t>The British government decided to regulate where the colonists could purchase tea from.  They were only allowed to purchase tea from the British East India Company.  </a:t>
            </a:r>
            <a:endParaRPr lang="en-US" dirty="0"/>
          </a:p>
        </p:txBody>
      </p:sp>
      <p:sp>
        <p:nvSpPr>
          <p:cNvPr id="4" name="AutoShape 2" descr="data:image/jpeg;base64,/9j/4AAQSkZJRgABAQAAAQABAAD/2wCEAAkGBxQTEhUUExQVFhUXGBkXGBgVFxUUFRcWFBoXFxcUFBcYHCggGBolHBYXITEhJSkrLi4uFx8zODMsNygtLiwBCgoKDQ0OFw8PFCwZFBksLCwrLCwsLCssLCwsLCwsLCwsLDcsLDcsKywsKywsLCw3KywrLDcrLCssKywsLCssK//AABEIAMUBAAMBIgACEQEDEQH/xAAbAAACAwEBAQAAAAAAAAAAAAAEBQECAwAGB//EAD4QAAIBAgQDBQQIBQQCAwAAAAECEQADBBIhMQVBUSJhcYGRE6GxwQYjMkJiktHwUnKCsuEUM8LxFeIkotL/xAAZAQEBAQEBAQAAAAAAAAAAAAAAAQIDBQT/xAAfEQEBAAMBAQACAwAAAAAAAAAAAQIRMSFBAxIiMlH/2gAMAwEAAhEDEQA/ACkuaCOVXUzGvf0oWysrz5+41tlBA12+VePevvcXGe0IMFyB3Eq36UTxLRQejL/cAaBxAIa0elxSfOVn30yxq9hh3SPLWtRmrj9+tQR/3XWIZVYbESPAwa2CiqjkWrqK6uBoMOI2C6EKQDoROokEHX0pVwkkX73tSq3IRcoOhUCcyzvqaemhsbw+3c+2gJGgP3h4HlVCri1klmMGDay6c2BMD0JptjcStq2WY6DYcyeQHUmvK43hl18sW3cmcxe4VUwSJI6kCr8L+jNxbiMxIAMkF84jkFHzNXQecHwhGe66gXLhzED7o+6pPMxTKKtXGoIC1aoBqagxxZhQejL8QPnQvFxFvMfuujf/AGAPuJorGrNtvAx4jUVjxW37Sy4HNDHjEj5UAzXCBEjx376xe9sZPpVLDZwG5EAx4iTVyhIIGkiP81zrcge4YM9qfHqelFpPZPL9axYQSSO731u5B92lRdLZovW/Fh+ZSflTekuJTL7N9srrM/iOX/lToV0jFSKmoBq1VEVNdXRQRFcRVq6aCpFUuDQ+BrQ1S5sfA1R5zDow8N4rW0DtAg6T41pYBKCNB1POpzgGDy1A/wAViz1d+B+ImLZPNYb8pDfKmbjQ9KCxXaRxtKn3g1vw68GtIeqg+6rEbYW3lVVnbTyBMVsKxwwrYGqLCurq6aosK41XNUqZojiJrgKma52ABJ0A1J6UVJNRNCYTHrc1AYDkWEZh1XqKAXi9xsT7FLJyrq7MQDBkBlHMTRDompDUq4xi7wa3bs5VZ83aYSBk1gDrHwphbBCjMZMQSNAT1jlTQ1MEVnZtwgXooHoImrIa7D3ZE95HmpI+VB53hLRaTXUCPDUiKOUsw25j0ofApD3RA0ukD+oKx95oy6YnptNc7GpVLloHc/57q6zYAIO8CrK/wqqXl2G/Oi7ZcWun2bjuB/KQflTxDoKRYxZRgN8rfA014e820J5qDPiK1GaLiuiuiumtCa6oArhQdU1JrqIqapdOh8DWlUu7HwNIPPgjLGoMeUVRYzaj9/uK5LvZid9PQ7VGEBMz+9qxl1qNVMkRr41pwVPq46M6eQYge6KxsBgfPTlJHKiOFaNdU7h83kyqRWsUq3CSci+EHxGnyqcbxW3bYK2YsRIVFLGAYnSp4bagEdHefNiw9zVKYJVuvdklmAGuyheQ+NakQHa4+LhIt2bzkaHshQCOUkxWOP4u721/04GcuUKuO0GVSxWOsA1bgdw5745C8T+YKatxPE27d60z9nKXcwJJOXKNANT2qo3tXTiLIe1da2SOQBhhuDPfQmFxJFi4l1j7S2vb1Ock/ZKkbqdNqx4DiQMTdtAMqt9bbDgg9rVtOk1b6S4Wbllra5r0kxMZ7dvtEN57d9ENOE4RMPakmJguWYtrpO+wmr8b1tFZjOVtg/zkD4TUYe9axdk6Eq32lOhVhqVaq8dw2awQo1tlbgHX2ZDZfMCKKjjFvLZzLvZhxy0T7Q/LNJ+O2XfEW7lliLotG4g5NlYSp8QabYziaXMM9xCGXLEROp0ykdZMUHebLicKzwn1dxd9J7MLRKI/1aX/APTXrZlc7a9JRgQe+RTS87goFUEE9ok7CNI6mYryuPwxwdwuoJw7XFeBqUfYqBuZBPpXrMPdDKGEwRInQ+hqWDahMBsw6O/vbN86LUVUKBJHPU/Corz98lcRcA2aH8COwfUAVouoEmeetU4nIxPc6af0EE/3VogiT3gVzybi13oSf30rIW4nXnvWziW16TUK0d4IHuJqLGypHf8AMURwQ/UW+4R+Ux8qHI0BjvozhiAWwB1PvJPzreLFFA1MVFdWkWqTVatNUdXTUVANBes7ux8Ktmql3Y+FAhs2FIBP73rUg6gDfpWazlHhr0IrTQbcx/1UvTfi9skEA671TAgi9d7whn8wqweSB051TDaYjua3p/Qf/akBlk9phHQ+Z0+Vbssisg0XAOq6f0kf/qiCK0EeDCriryyAWCOBI1MEGPQVtKnFmY7NoASRMs0mB4CtMFwazabOqduScx1btGa0ThdkXDdFtRcM9rnrv4VQs49YutdsvZtyyEkvmAERGQ863weDvDFPdbKUZABrLKQNVXoJpylWIohW/Cfrvao7W5guq7XCOvSmZ1rpqwPOmgnH0dte19pLATmKAwhffNHyo3GYBLjIziSgMA7dqNY66UQl0N9lgY3gzB74qTUqoa2DuJG+uutaLQWCxhdnBtsoUxLQJPcJnpRlRFqwW/LsnQKfzT+lbihTpcPZ3A7XIwTp76KV8d/3rJ5Zbg757J+ArQW5YSCJ37u+q8ZJN+yNgod/EgZY99XF0ER1HpWMtbajbKOvQDwFS6gbwfdQbP39PGsGcTz76gYLcEcu750VgDo3cx98H50stmEOnX0M/qKK4G8+1EzDAD8q/pWsUpqa4V1dFaRMVNRXUEA1IqIqYoLVhiXCoxOwBraazxAlWG+m1VKRqkqNY0+FaKNdRykeVUt3OyBHL9muuOqqMzABTEkx3+lZvVjS5GhmP3tUH/ctMNgWH5lJ+Kigr3ELRaMzN3orMPUVYYuQWyMoUrGYZQe0BoN+dIHTW5ZWB2nzkR+h8q1NdXE8hWkSBpXHbXaoBqzARrUHn7PEMVdUth0tBJIBuEhiBpmgcqHwr45rr2nu20KqraLmENOx8q9LashQAAAByGgpY5y44D+Ozp/Q2vxrUAD2sXZZiXa8ro3a+z7JgCQwHSiOH8JW4iPcuXrmZQxDOcskA7CNKeXBII6gj3Uk4HxO0li2r3UUqMpBYAjKSNaoJw/BhavB7PYQgi4muVj91gORpkRS7hPFBea4sFSh56hlP2WHcaZCpR50Xjbu2rkn2V1nRxuA5Y5G90elejivJ43Eo2CyhwbkBwoOubNnr0WDvC7bRx95AfUfrQEo4IkEEdRqKEv4iHVeRkz3qVEehPpQv0cwFyzZyXDrncj+U8qvjgJQ95Hqs/Ks1WH0iBU27g2WQ3gxUe6qrCgdaI+kClrDBd4nyGvyoVJiTzHxrGUalS2xk77dxNBj7JG/ePhRVsydemoraxY000kaVFoSxaIGub5xG1MeDqQ9wRocre4j5VyJJrXBuBdy9Un0b/NaxZplXVwrq2jqmagV1BNRUiuoIpNxriuT6q3rdI16Iv8AE3iNhTqK8dmSbpUy2chp3kd9anWMro1wi6SRrFRh+H2x2sgzbyZJnzrayOyo7pqvD7hKKToYM+IMfKsXrcbqgjl++lB8Y1svvos+awfPajVG3vNCcTGa24/A2+nI7d9TVQZcuZBOp1A/MQPnRAoHEqGtMJmV+Uj5UYh0HhWlXipWoFSDUE0px7Ri8Meq3U9ysPhTcUm4+wR8M50AuwTtAZSK1EORSDgPD7eVyyIWF24DIBOjGNfAindi6GAZSCDsRqDSa1/qEuXxbtKytczgs2XUqJA06iqHIsgHMAJ0BPcNh4Cq3roCMwg5QTp3DavP32x11Xt+yt2wykZs876ad9F2MCbOFFpRnYghiDElt2JNQFYTAoLSKUX7KgmBJ0A3pdwLFrZ9rYdwBZbsljHYbUelPLRJAkQY1G4B7qFucGstc9o1tS/U67dRUUZbuBgCpBB1BGoNC8QsjsH8XxBHzom1aVRCgAdBoNari2hZ6Ry7xrQY4tZssPwkeogUDgnzqh/AvrFNwIFed4a/YH4Sy+jGKzSGPPkNKnMCNdh0rEMfE7VYQCf3yFY200mIjXceFdZ0voeRRh6ZT+tZm2Ou+1XFrtIZ2NalSnIroqAa41tHAV01WamKCRXTU1FESK8P9k3Sed6559qvcV4HHqT7UDQ+2ce8Gt4Of5OPQ24IWf30rCx7QhhbjR/vbZT2thV7ZOXzEeQ/7q9jS8ehQR4yf1Fc711YLbuNcC3LggAPlVSvMjUzqARtWaWc6vcB7WZ13MFV7AHlE0ZdU+3Q8sjg92qkT76ww1xUa5bY5YZmE6BlfWQeepNWBjgCGtodIKrp5CiwNNKX8F/2LfcoHjGlMFoJU1IqBUk00ORppZjeAWbrl7ilieRY5dNNFo/2oBiRJ2E6ny51POm0TZtKihVAAAgAbRXE1VgfLv8AlViKCARU5ZrgKW8N4qbrxlgZSR1lHZGB9B60DQLUZdRqdPQ+NWFdQWissUuZGHcfWta47UVjYbMoPUAx3kTSHBW9bi9LjH1Mx769EB0pBdslbrmNGbT8oBPqKzkuLQ6RG5Os1pcU76En01rNbB7yO8wRW7DSJ1rEjVZ5JggQefSqXwwTNvDLt0zCa19kZMEmoxqRaYfgMxyPWrIzTpYrlrOw0qp6gH1FaiuiKxUzU11BwrqmuAoIIrxPFWAbEfhuqfzhfnNe4NeM+nmDIVWQaPcXPHUQATWsb6xnNw0w/wBmNTFZ4c/Xtv2bawP5iSf7RW+FJygR4/KsEOXEQD9q3v1yn/2rF7WzFtFNLLvELTAdlmiCAFzE5wG06aaUZiLQJEloGpA0kgggz5HTvoSyptnLbtEiAM2YCQu2h12NWDbgGlrLtldxHQZ2IHoRTDDHTrBI9DFLuHPF2+s81cf1rB96mjcDM3B0f4gH50BU1ncvLOTMMxEgSJgbmKvSbimW3etOUOr9u4dQgCsoHcCWqicXibPtlUa3QyScswJ+yW667U4A7qSYjB3s1wK1tLbOtwOwzHQL2YkRqs07w7ZgDM6b8j30sRDGO4Vhdx9sJnzqVmJBBE9CRSa9jS7lQ5dmt3A9tfsoAsDwJI99DWVR7V428jgvaPs0UqAEYbg7mN6uh6fC4hXVWQyragivL2bNwOEtOEcXMQMxE6FkuDTzr0tm2iLlQZRMwOpMmvP4rC3xfd7KjW5mBbYhkUMPVQKkD3hGM9raVzo2oYdGUkH3ii+dL+D4RrVsKdWJLMRoMzGTHdRzeNSjUVxFQp0rqK4CgL/2jrR6tSLiRi+QeaBvSQflUo1u3NJB1nXwrL2086hUBgfua4oNRXNvTcNz2qWEmDtz86wZTHh/kVos6SedWGjLhI+ptjooHppRc0Jw49mAZgkUVXRhBqRXGpiggVYVUVaqJalXHrTugRVkEyTyGWCJHOaZgVW9sfCrGaTKsqNY6DvrDEXQmVyPsk5uuQ6Ejzynyq1pTAIOgG3eanE2QykdQR3maxetQcW852pVxD2gJm4UT8KBgBGuZjqJozAXS9tTpzBPU93Shr9sI4uPdK7jKdmG4GXuneqjWyMuIjfNa9cjf+1MbNqCxB+1B9BFKEv5rtg66l16aZCdv6RToCgxxeMS0Jdo6DcnwG5pPjeLJdR7aJcNx1K5CpEAgw5J0C03xF1VZJiTIB6aSRPfFE1QE/D1dLa3BmygaciQIkjnRyIAAoEACAB0qYqCaBdwRAFuCACLtwTAkiZHxou3bHT3RVnvoNyAecnuJn0B9KpicXlUFQX1g5eXf6/Gg0CdwqS3f6Ckz43EXMptplBAOu8EK067feWKnC4C/wC1S5duhlUNpEQW0A6EaU0bOC8SSIA6nSqDEoSRmWVEkAzA3mhLHCba75mkFSGYkEM2bX1ogC2khFRcupCwCJBjTvipoUu8VtKqtnXK2xXUkdYHLSilxAzKvMrmHSBA+dLcPxOyxLDcBSTl1h412nmJ8aOs4sMQAGIlgW2AKGD4yfhVEg/WHvUH0JHzFKeND6633qw9CppreRvaWyNgGzeYEe8Uo+kygGwx5XAPJgRr6ipVipXKfEirqTJjblVdY7iN++qnNG9cq6Nrgj99Kvmk9PCs/ZN4H41tZUA7Hx5GrGbRnDHnOOjfFQfnR9LOGtFy4vOFb4r/AMRTKujLm61ytWWNWbbjqp28DSb6FBhhEzGdWidYGYgCqh+BSv6SX7i2YtGHdggb+GZJPoKZg0v4+SLLMu6FX8lYE+6aA6w0ous9ka9dN6jFnsN1g0q+iNzNhlJ/juf3GnFwaHwqoQ4VjEehrQpoJ3oe2eQ6aVbMFMEknfX9K53rXxGCGR7idSHUH8Why90yfM1D4coS6nM5P3vs66R3DwrsUR7a00wGVk89GUe40a0RAGv73qoECjNbJgEP7yrL86aNciO8x60k4gSoJ2h7Z8AHWfdTbELMdxB9DVgB+klg3LaKu5uqPCQwnympGHxRu9p1FsBdpmREk6a7H1phdtlkYKcpgweh5GlfDblxfqrt3MzzlYQwWADG28GdeQrQ1fhVxgJvOpAiV5xmE+akeYrXE8Kzq4LntFG05FQAY8RNDWMU+pl2aVlSAoCtnVSAPxATROFe6+VgQEOVgCOREOh6EESDQEjAW4AaGIAEk6mAU1/MR51dbyCAGQEk6SJJ2OnXShv/AAyc2cnkQxEdvPp51tZ4TaViwtrmknNEmTqdaCBi4cpkcwVExoMwnNPQbVqjMyajKxnTeDW0GqK0moaBWrFwwSxHazgcspGqP6mPAVezwxAZaXPV9YAJIHlmNGGpFQRbsqDIUDSNABppp7h6Vpl0qAKzVInUmdYPLw7u6qNDSL6YL9RmH3XRvRhTXiLH2bRuBPprQP0gTPh7gCk5lO3LSQagooGm3XwmtCsA6A0r4ficyIddUUz4gUahnnXOumvGttgRpvVi09wisbuizXEjTnU2mm3DkIvTuGt+8N/mnNJMI8Xrfejjwgqf1p1XWMM8Ssq3gfhSX6FoFw5QbLccCehM/OnrDTxpN9HLDWluI4gqwPdDKNZ8Qa18Q6mhuIrNm7/I3wNCYzjdi2YNyT0QFz7qBb6RZ1ZbdpixlQGgTI3YCYFNLtn9Abh/07Az2bjb94BPxp/i8WiA53VfEgek15jB8GxgTKHW2IAOTQkD+Ix9oSdayfEm07Wbdv2jrlFy7cOaZE6TrpWtM70PTE21Az3F9dfCh8RxqyNM2aTuoLHn0GtF4fCpE5FJ5kgeNEFV3AHdA61yutt/Ch8cGZfZ2XeO0DGWDBE6+J9aLtvfOgVbf4mPtD3wBHvo0LqI/TTaoW8AwSTJBO2kLoRPLcUQFf4dKvLuzZWG/Z1U6ZRoKa4S5mRW5FQfUCoaOf8AmseBmbFv+UD00+VWAzDXAwB6/uKxwmEVIJgt1MQIzZY6GGitMLsw6M3pM/OtSoOhE89ao54AJIA01PcP2aU2eMs6uUtaLPj2SJBHWCfSnLDTrXBI28++kQst4q8zfYgT0/gbUHuZIg9aI/0r5pNwlDnBEnQNBUCOmvrRpofG41LYJbpMDfLIBPgJrQxXCuCIuuQNgYOnQmJNHARSu/xMhiqoWKkA8tGWVYdxIIra1ibjBotxKgoSYBmJVuYMzWbFGkda5jA1oWzauTmZhBUSm5Rvwt0qDg8ylXYtmXI3Kd+13HWg1OMQCcwicpO8NMQY76FfHs4PsbZJDZSbkoIB1K8zRi2gugHjtqep76zvYhU1dlX+YxQXu6gz0rG0PqQNdU19K0t3JClSGEb9ehBrWBGm0cqg83wyyBaUcx2fykrHuo6wvWPChcFbgMJ+/c/vNHIANt9K53rpvxndYjbWqrMbSK0kiauwiY0+G1EZEwUuExlaPHOIA9ajGcbdRmFsIOt+4E9FEtPdFD3yxQmREqfRgT7qcYbhFldcilt8zdpp6yda6YsUk/8AJ4u6pNoDuy2yAT/NcI+FC8Fw9xrrW75YmDmzXGuHs6dmTlXcbCvZgV5m08cRK9Vf3rab4g1vaGlrhNlB9gEDXtdrbrOlJrPDHglb9y3OsWwijXYCBT/izRZfvGX8xj50mx2NZGFu3bLEjQ/dUz9741zzyvxrGf6qnDQWIa/iGeJn2rr6AGOVLGw3ssS4DMwZVYlzJmSN+e1OMA5NwyysVRQxXbNLaUDxkxfWOaf2sP1qfjyv7+n5JP1NMIeyOn7EVq7DrHumPHnpQvD3OWCZhmju10Hoaw4hhbd9GBglcwDAmVaNYjnVs9N+L4ni1lCA1wDnuWjvMbVOI4gls2lIJNw5VjaCQZY0mwuKs2rGW2mZ3SWCAtDFRJcnYTW/EUCYO2yGRba00iNgQCfeaug4TG/Xm0QB2Ayn+LUg+mnrWnA1AtZZ1VmB5gSxMe+lvEIXFYZzAXLdBnQfZkTP70ovgYg3lmYckeBMz37iroNw+vKeY8dvhVp1mhltxdn+JI/I2n9xoiiNCalTWdDXOI21JBYaRPPfuFAfQ+IwqOwZlkiR5NuKwvY8gwltm2htAva2PWuF12EMQnehmR/UNKAo2xuAP+tqzwtzMgbqKqWgRJ8SZPKqcMPZIP3WYe+R8RQXfHIrZSST3AnzPdQ93GXdclodxZo84ANVx+OyMFyXG/lSR3CSYqLRutH1WUfjcbeAqKrcs3n+1dCj+G2oB/MZNVXAosHIGO0sSTHWTTLJyk+VUdFA1gAayT+tETZ020Hd8qIXUVjaiusN2nXoQfzAH9aKR2iRcvKNvaMde8A/Ots0ePWsMS5XFOuwdFbzBIPyrT23MjaueTWK1x9d9+6q9rntVlbefEVZXiKjVjK9OR1A0g+elPcJczIrdVB9RNK0fMI2mf2aN4I82Lfcsfl0+VdMXOjga81xEZeIWTO+nkVufNRXpa819JoW/Yfoy6/1hf8AnXSMmfGcVbRBnaJOg6ldYr5zxHijO+ckoMwIVf4l2LddD8a9r9JlVWV7n+2UuW2MSFLRBjvgivIcR4baFpHDlmukZGIIGi/ZI5EnWszUvq+nP0TIV7igkgw4LAjmQfIbVfiaEtbc7t7T0lMvuiotXbj27VuwhbQe0nTxViRpJ37q14phWtJhUuGWzXNtgsSFnmBoJ7qmE/nsy/q3w/ZvKBs6Fj4oQJ9G9wplcEA+vmetdXUvSAeCgCwmg+wPdQuHwQvYW7bJKgXLkEbjK8geFdXVoF8R4Qt9La3GYhDyMFiREn1qvC7Ps8TctgkjKDrqdQoj0UV1dVD8UuRmIujMR9ZAPMDs6CfP1rq6sqi/gASM7O+whmMazrAjWr28KiCFUDnoPHeurqIDxvFGRlRQJYgSdY740rU4JjJa650mBCCduWvvrq6iUzwdkAACYjmZ+NZYPR738y/2LXV1Brj7uRS0TpNeYP0luM4RVVe8y3zFdXUU3wlu6zZjeIAb7KqoU9xmT76IbhlotmZAzTMtJjwnaprqAxV7XpWdsfWv4J/yrq6gWYsf/IB6pcHlmSsFuEE11dXPPreKbbkkeJFbWbU7nrXV1RqrXUhTRXAT9SO5n9ztXV1dI50xArzv01H1atzB+BVh71FdXVuM16BQGGoBBjQiR768Bx6z9abcnJZYOo5dtrZy+WZh511dU+xZw2+g+IZhdk7MvzHyo76X2/qRc5owj+o5SK6urU6z8f/Z">
            <a:hlinkClick r:id="rId2"/>
          </p:cNvPr>
          <p:cNvSpPr>
            <a:spLocks noChangeAspect="1" noChangeArrowheads="1"/>
          </p:cNvSpPr>
          <p:nvPr/>
        </p:nvSpPr>
        <p:spPr bwMode="auto">
          <a:xfrm>
            <a:off x="155575" y="-1371600"/>
            <a:ext cx="3724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hUXGBkXGBgVFxUUFRcWFBoXFxcUFBcYHCggGBolHBYXITEhJSkrLi4uFx8zODMsNygtLiwBCgoKDQ0OFw8PFCwZFBksLCwrLCwsLCssLCwsLCwsLCwsLDcsLDcsKywsKywsLCw3KywrLDcrLCssKywsLCssK//AABEIAMUBAAMBIgACEQEDEQH/xAAbAAACAwEBAQAAAAAAAAAAAAAEBQECAwAGB//EAD4QAAIBAgQDBQQIBQQCAwAAAAECEQADBBIhMQVBUSJhcYGRE6GxwQYjMkJiktHwUnKCsuEUM8LxFeIkotL/xAAZAQEBAQEBAQAAAAAAAAAAAAAAAQIDBQT/xAAfEQEBAAMBAQACAwAAAAAAAAAAAQIRMSFBAxIiMlH/2gAMAwEAAhEDEQA/ACkuaCOVXUzGvf0oWysrz5+41tlBA12+VePevvcXGe0IMFyB3Eq36UTxLRQejL/cAaBxAIa0elxSfOVn30yxq9hh3SPLWtRmrj9+tQR/3XWIZVYbESPAwa2CiqjkWrqK6uBoMOI2C6EKQDoROokEHX0pVwkkX73tSq3IRcoOhUCcyzvqaemhsbw+3c+2gJGgP3h4HlVCri1klmMGDay6c2BMD0JptjcStq2WY6DYcyeQHUmvK43hl18sW3cmcxe4VUwSJI6kCr8L+jNxbiMxIAMkF84jkFHzNXQecHwhGe66gXLhzED7o+6pPMxTKKtXGoIC1aoBqagxxZhQejL8QPnQvFxFvMfuujf/AGAPuJorGrNtvAx4jUVjxW37Sy4HNDHjEj5UAzXCBEjx376xe9sZPpVLDZwG5EAx4iTVyhIIGkiP81zrcge4YM9qfHqelFpPZPL9axYQSSO731u5B92lRdLZovW/Fh+ZSflTekuJTL7N9srrM/iOX/lToV0jFSKmoBq1VEVNdXRQRFcRVq6aCpFUuDQ+BrQ1S5sfA1R5zDow8N4rW0DtAg6T41pYBKCNB1POpzgGDy1A/wAViz1d+B+ImLZPNYb8pDfKmbjQ9KCxXaRxtKn3g1vw68GtIeqg+6rEbYW3lVVnbTyBMVsKxwwrYGqLCurq6aosK41XNUqZojiJrgKma52ABJ0A1J6UVJNRNCYTHrc1AYDkWEZh1XqKAXi9xsT7FLJyrq7MQDBkBlHMTRDompDUq4xi7wa3bs5VZ83aYSBk1gDrHwphbBCjMZMQSNAT1jlTQ1MEVnZtwgXooHoImrIa7D3ZE95HmpI+VB53hLRaTXUCPDUiKOUsw25j0ofApD3RA0ukD+oKx95oy6YnptNc7GpVLloHc/57q6zYAIO8CrK/wqqXl2G/Oi7ZcWun2bjuB/KQflTxDoKRYxZRgN8rfA014e820J5qDPiK1GaLiuiuiumtCa6oArhQdU1JrqIqapdOh8DWlUu7HwNIPPgjLGoMeUVRYzaj9/uK5LvZid9PQ7VGEBMz+9qxl1qNVMkRr41pwVPq46M6eQYge6KxsBgfPTlJHKiOFaNdU7h83kyqRWsUq3CSci+EHxGnyqcbxW3bYK2YsRIVFLGAYnSp4bagEdHefNiw9zVKYJVuvdklmAGuyheQ+NakQHa4+LhIt2bzkaHshQCOUkxWOP4u721/04GcuUKuO0GVSxWOsA1bgdw5745C8T+YKatxPE27d60z9nKXcwJJOXKNANT2qo3tXTiLIe1da2SOQBhhuDPfQmFxJFi4l1j7S2vb1Ock/ZKkbqdNqx4DiQMTdtAMqt9bbDgg9rVtOk1b6S4Wbllra5r0kxMZ7dvtEN57d9ENOE4RMPakmJguWYtrpO+wmr8b1tFZjOVtg/zkD4TUYe9axdk6Eq32lOhVhqVaq8dw2awQo1tlbgHX2ZDZfMCKKjjFvLZzLvZhxy0T7Q/LNJ+O2XfEW7lliLotG4g5NlYSp8QabYziaXMM9xCGXLEROp0ykdZMUHebLicKzwn1dxd9J7MLRKI/1aX/APTXrZlc7a9JRgQe+RTS87goFUEE9ok7CNI6mYryuPwxwdwuoJw7XFeBqUfYqBuZBPpXrMPdDKGEwRInQ+hqWDahMBsw6O/vbN86LUVUKBJHPU/Corz98lcRcA2aH8COwfUAVouoEmeetU4nIxPc6af0EE/3VogiT3gVzybi13oSf30rIW4nXnvWziW16TUK0d4IHuJqLGypHf8AMURwQ/UW+4R+Ux8qHI0BjvozhiAWwB1PvJPzreLFFA1MVFdWkWqTVatNUdXTUVANBes7ux8Ktmql3Y+FAhs2FIBP73rUg6gDfpWazlHhr0IrTQbcx/1UvTfi9skEA671TAgi9d7whn8wqweSB051TDaYjua3p/Qf/akBlk9phHQ+Z0+Vbssisg0XAOq6f0kf/qiCK0EeDCriryyAWCOBI1MEGPQVtKnFmY7NoASRMs0mB4CtMFwazabOqduScx1btGa0ThdkXDdFtRcM9rnrv4VQs49YutdsvZtyyEkvmAERGQ863weDvDFPdbKUZABrLKQNVXoJpylWIohW/Cfrvao7W5guq7XCOvSmZ1rpqwPOmgnH0dte19pLATmKAwhffNHyo3GYBLjIziSgMA7dqNY66UQl0N9lgY3gzB74qTUqoa2DuJG+uutaLQWCxhdnBtsoUxLQJPcJnpRlRFqwW/LsnQKfzT+lbihTpcPZ3A7XIwTp76KV8d/3rJ5Zbg757J+ArQW5YSCJ37u+q8ZJN+yNgod/EgZY99XF0ER1HpWMtbajbKOvQDwFS6gbwfdQbP39PGsGcTz76gYLcEcu750VgDo3cx98H50stmEOnX0M/qKK4G8+1EzDAD8q/pWsUpqa4V1dFaRMVNRXUEA1IqIqYoLVhiXCoxOwBraazxAlWG+m1VKRqkqNY0+FaKNdRykeVUt3OyBHL9muuOqqMzABTEkx3+lZvVjS5GhmP3tUH/ctMNgWH5lJ+Kigr3ELRaMzN3orMPUVYYuQWyMoUrGYZQe0BoN+dIHTW5ZWB2nzkR+h8q1NdXE8hWkSBpXHbXaoBqzARrUHn7PEMVdUth0tBJIBuEhiBpmgcqHwr45rr2nu20KqraLmENOx8q9LashQAAAByGgpY5y44D+Ozp/Q2vxrUAD2sXZZiXa8ro3a+z7JgCQwHSiOH8JW4iPcuXrmZQxDOcskA7CNKeXBII6gj3Uk4HxO0li2r3UUqMpBYAjKSNaoJw/BhavB7PYQgi4muVj91gORpkRS7hPFBea4sFSh56hlP2WHcaZCpR50Xjbu2rkn2V1nRxuA5Y5G90elejivJ43Eo2CyhwbkBwoOubNnr0WDvC7bRx95AfUfrQEo4IkEEdRqKEv4iHVeRkz3qVEehPpQv0cwFyzZyXDrncj+U8qvjgJQ95Hqs/Ks1WH0iBU27g2WQ3gxUe6qrCgdaI+kClrDBd4nyGvyoVJiTzHxrGUalS2xk77dxNBj7JG/ePhRVsydemoraxY000kaVFoSxaIGub5xG1MeDqQ9wRocre4j5VyJJrXBuBdy9Un0b/NaxZplXVwrq2jqmagV1BNRUiuoIpNxriuT6q3rdI16Iv8AE3iNhTqK8dmSbpUy2chp3kd9anWMro1wi6SRrFRh+H2x2sgzbyZJnzrayOyo7pqvD7hKKToYM+IMfKsXrcbqgjl++lB8Y1svvos+awfPajVG3vNCcTGa24/A2+nI7d9TVQZcuZBOp1A/MQPnRAoHEqGtMJmV+Uj5UYh0HhWlXipWoFSDUE0px7Ri8Meq3U9ysPhTcUm4+wR8M50AuwTtAZSK1EORSDgPD7eVyyIWF24DIBOjGNfAindi6GAZSCDsRqDSa1/qEuXxbtKytczgs2XUqJA06iqHIsgHMAJ0BPcNh4Cq3roCMwg5QTp3DavP32x11Xt+yt2wykZs876ad9F2MCbOFFpRnYghiDElt2JNQFYTAoLSKUX7KgmBJ0A3pdwLFrZ9rYdwBZbsljHYbUelPLRJAkQY1G4B7qFucGstc9o1tS/U67dRUUZbuBgCpBB1BGoNC8QsjsH8XxBHzom1aVRCgAdBoNari2hZ6Ry7xrQY4tZssPwkeogUDgnzqh/AvrFNwIFed4a/YH4Sy+jGKzSGPPkNKnMCNdh0rEMfE7VYQCf3yFY200mIjXceFdZ0voeRRh6ZT+tZm2Ou+1XFrtIZ2NalSnIroqAa41tHAV01WamKCRXTU1FESK8P9k3Sed6559qvcV4HHqT7UDQ+2ce8Gt4Of5OPQ24IWf30rCx7QhhbjR/vbZT2thV7ZOXzEeQ/7q9jS8ehQR4yf1Fc711YLbuNcC3LggAPlVSvMjUzqARtWaWc6vcB7WZ13MFV7AHlE0ZdU+3Q8sjg92qkT76ww1xUa5bY5YZmE6BlfWQeepNWBjgCGtodIKrp5CiwNNKX8F/2LfcoHjGlMFoJU1IqBUk00ORppZjeAWbrl7ilieRY5dNNFo/2oBiRJ2E6ny51POm0TZtKihVAAAgAbRXE1VgfLv8AlViKCARU5ZrgKW8N4qbrxlgZSR1lHZGB9B60DQLUZdRqdPQ+NWFdQWissUuZGHcfWta47UVjYbMoPUAx3kTSHBW9bi9LjH1Mx769EB0pBdslbrmNGbT8oBPqKzkuLQ6RG5Os1pcU76En01rNbB7yO8wRW7DSJ1rEjVZ5JggQefSqXwwTNvDLt0zCa19kZMEmoxqRaYfgMxyPWrIzTpYrlrOw0qp6gH1FaiuiKxUzU11BwrqmuAoIIrxPFWAbEfhuqfzhfnNe4NeM+nmDIVWQaPcXPHUQATWsb6xnNw0w/wBmNTFZ4c/Xtv2bawP5iSf7RW+FJygR4/KsEOXEQD9q3v1yn/2rF7WzFtFNLLvELTAdlmiCAFzE5wG06aaUZiLQJEloGpA0kgggz5HTvoSyptnLbtEiAM2YCQu2h12NWDbgGlrLtldxHQZ2IHoRTDDHTrBI9DFLuHPF2+s81cf1rB96mjcDM3B0f4gH50BU1ncvLOTMMxEgSJgbmKvSbimW3etOUOr9u4dQgCsoHcCWqicXibPtlUa3QyScswJ+yW667U4A7qSYjB3s1wK1tLbOtwOwzHQL2YkRqs07w7ZgDM6b8j30sRDGO4Vhdx9sJnzqVmJBBE9CRSa9jS7lQ5dmt3A9tfsoAsDwJI99DWVR7V428jgvaPs0UqAEYbg7mN6uh6fC4hXVWQyragivL2bNwOEtOEcXMQMxE6FkuDTzr0tm2iLlQZRMwOpMmvP4rC3xfd7KjW5mBbYhkUMPVQKkD3hGM9raVzo2oYdGUkH3ii+dL+D4RrVsKdWJLMRoMzGTHdRzeNSjUVxFQp0rqK4CgL/2jrR6tSLiRi+QeaBvSQflUo1u3NJB1nXwrL2086hUBgfua4oNRXNvTcNz2qWEmDtz86wZTHh/kVos6SedWGjLhI+ptjooHppRc0Jw49mAZgkUVXRhBqRXGpiggVYVUVaqJalXHrTugRVkEyTyGWCJHOaZgVW9sfCrGaTKsqNY6DvrDEXQmVyPsk5uuQ6Ejzynyq1pTAIOgG3eanE2QykdQR3maxetQcW852pVxD2gJm4UT8KBgBGuZjqJozAXS9tTpzBPU93Shr9sI4uPdK7jKdmG4GXuneqjWyMuIjfNa9cjf+1MbNqCxB+1B9BFKEv5rtg66l16aZCdv6RToCgxxeMS0Jdo6DcnwG5pPjeLJdR7aJcNx1K5CpEAgw5J0C03xF1VZJiTIB6aSRPfFE1QE/D1dLa3BmygaciQIkjnRyIAAoEACAB0qYqCaBdwRAFuCACLtwTAkiZHxou3bHT3RVnvoNyAecnuJn0B9KpicXlUFQX1g5eXf6/Gg0CdwqS3f6Ckz43EXMptplBAOu8EK067feWKnC4C/wC1S5duhlUNpEQW0A6EaU0bOC8SSIA6nSqDEoSRmWVEkAzA3mhLHCba75mkFSGYkEM2bX1ogC2khFRcupCwCJBjTvipoUu8VtKqtnXK2xXUkdYHLSilxAzKvMrmHSBA+dLcPxOyxLDcBSTl1h412nmJ8aOs4sMQAGIlgW2AKGD4yfhVEg/WHvUH0JHzFKeND6633qw9CppreRvaWyNgGzeYEe8Uo+kygGwx5XAPJgRr6ipVipXKfEirqTJjblVdY7iN++qnNG9cq6Nrgj99Kvmk9PCs/ZN4H41tZUA7Hx5GrGbRnDHnOOjfFQfnR9LOGtFy4vOFb4r/AMRTKujLm61ytWWNWbbjqp28DSb6FBhhEzGdWidYGYgCqh+BSv6SX7i2YtGHdggb+GZJPoKZg0v4+SLLMu6FX8lYE+6aA6w0ous9ka9dN6jFnsN1g0q+iNzNhlJ/juf3GnFwaHwqoQ4VjEehrQpoJ3oe2eQ6aVbMFMEknfX9K53rXxGCGR7idSHUH8Why90yfM1D4coS6nM5P3vs66R3DwrsUR7a00wGVk89GUe40a0RAGv73qoECjNbJgEP7yrL86aNciO8x60k4gSoJ2h7Z8AHWfdTbELMdxB9DVgB+klg3LaKu5uqPCQwnympGHxRu9p1FsBdpmREk6a7H1phdtlkYKcpgweh5GlfDblxfqrt3MzzlYQwWADG28GdeQrQ1fhVxgJvOpAiV5xmE+akeYrXE8Kzq4LntFG05FQAY8RNDWMU+pl2aVlSAoCtnVSAPxATROFe6+VgQEOVgCOREOh6EESDQEjAW4AaGIAEk6mAU1/MR51dbyCAGQEk6SJJ2OnXShv/AAyc2cnkQxEdvPp51tZ4TaViwtrmknNEmTqdaCBi4cpkcwVExoMwnNPQbVqjMyajKxnTeDW0GqK0moaBWrFwwSxHazgcspGqP6mPAVezwxAZaXPV9YAJIHlmNGGpFQRbsqDIUDSNABppp7h6Vpl0qAKzVInUmdYPLw7u6qNDSL6YL9RmH3XRvRhTXiLH2bRuBPprQP0gTPh7gCk5lO3LSQagooGm3XwmtCsA6A0r4ficyIddUUz4gUahnnXOumvGttgRpvVi09wisbuizXEjTnU2mm3DkIvTuGt+8N/mnNJMI8Xrfejjwgqf1p1XWMM8Ssq3gfhSX6FoFw5QbLccCehM/OnrDTxpN9HLDWluI4gqwPdDKNZ8Qa18Q6mhuIrNm7/I3wNCYzjdi2YNyT0QFz7qBb6RZ1ZbdpixlQGgTI3YCYFNLtn9Abh/07Az2bjb94BPxp/i8WiA53VfEgek15jB8GxgTKHW2IAOTQkD+Ix9oSdayfEm07Wbdv2jrlFy7cOaZE6TrpWtM70PTE21Az3F9dfCh8RxqyNM2aTuoLHn0GtF4fCpE5FJ5kgeNEFV3AHdA61yutt/Ch8cGZfZ2XeO0DGWDBE6+J9aLtvfOgVbf4mPtD3wBHvo0LqI/TTaoW8AwSTJBO2kLoRPLcUQFf4dKvLuzZWG/Z1U6ZRoKa4S5mRW5FQfUCoaOf8AmseBmbFv+UD00+VWAzDXAwB6/uKxwmEVIJgt1MQIzZY6GGitMLsw6M3pM/OtSoOhE89ao54AJIA01PcP2aU2eMs6uUtaLPj2SJBHWCfSnLDTrXBI28++kQst4q8zfYgT0/gbUHuZIg9aI/0r5pNwlDnBEnQNBUCOmvrRpofG41LYJbpMDfLIBPgJrQxXCuCIuuQNgYOnQmJNHARSu/xMhiqoWKkA8tGWVYdxIIra1ibjBotxKgoSYBmJVuYMzWbFGkda5jA1oWzauTmZhBUSm5Rvwt0qDg8ylXYtmXI3Kd+13HWg1OMQCcwicpO8NMQY76FfHs4PsbZJDZSbkoIB1K8zRi2gugHjtqep76zvYhU1dlX+YxQXu6gz0rG0PqQNdU19K0t3JClSGEb9ehBrWBGm0cqg83wyyBaUcx2fykrHuo6wvWPChcFbgMJ+/c/vNHIANt9K53rpvxndYjbWqrMbSK0kiauwiY0+G1EZEwUuExlaPHOIA9ajGcbdRmFsIOt+4E9FEtPdFD3yxQmREqfRgT7qcYbhFldcilt8zdpp6yda6YsUk/8AJ4u6pNoDuy2yAT/NcI+FC8Fw9xrrW75YmDmzXGuHs6dmTlXcbCvZgV5m08cRK9Vf3rab4g1vaGlrhNlB9gEDXtdrbrOlJrPDHglb9y3OsWwijXYCBT/izRZfvGX8xj50mx2NZGFu3bLEjQ/dUz9741zzyvxrGf6qnDQWIa/iGeJn2rr6AGOVLGw3ssS4DMwZVYlzJmSN+e1OMA5NwyysVRQxXbNLaUDxkxfWOaf2sP1qfjyv7+n5JP1NMIeyOn7EVq7DrHumPHnpQvD3OWCZhmju10Hoaw4hhbd9GBglcwDAmVaNYjnVs9N+L4ni1lCA1wDnuWjvMbVOI4gls2lIJNw5VjaCQZY0mwuKs2rGW2mZ3SWCAtDFRJcnYTW/EUCYO2yGRba00iNgQCfeaug4TG/Xm0QB2Ayn+LUg+mnrWnA1AtZZ1VmB5gSxMe+lvEIXFYZzAXLdBnQfZkTP70ovgYg3lmYckeBMz37iroNw+vKeY8dvhVp1mhltxdn+JI/I2n9xoiiNCalTWdDXOI21JBYaRPPfuFAfQ+IwqOwZlkiR5NuKwvY8gwltm2htAva2PWuF12EMQnehmR/UNKAo2xuAP+tqzwtzMgbqKqWgRJ8SZPKqcMPZIP3WYe+R8RQXfHIrZSST3AnzPdQ93GXdclodxZo84ANVx+OyMFyXG/lSR3CSYqLRutH1WUfjcbeAqKrcs3n+1dCj+G2oB/MZNVXAosHIGO0sSTHWTTLJyk+VUdFA1gAayT+tETZ020Hd8qIXUVjaiusN2nXoQfzAH9aKR2iRcvKNvaMde8A/Ots0ePWsMS5XFOuwdFbzBIPyrT23MjaueTWK1x9d9+6q9rntVlbefEVZXiKjVjK9OR1A0g+elPcJczIrdVB9RNK0fMI2mf2aN4I82Lfcsfl0+VdMXOjga81xEZeIWTO+nkVufNRXpa819JoW/Yfoy6/1hf8AnXSMmfGcVbRBnaJOg6ldYr5zxHijO+ckoMwIVf4l2LddD8a9r9JlVWV7n+2UuW2MSFLRBjvgivIcR4baFpHDlmukZGIIGi/ZI5EnWszUvq+nP0TIV7igkgw4LAjmQfIbVfiaEtbc7t7T0lMvuiotXbj27VuwhbQe0nTxViRpJ37q14phWtJhUuGWzXNtgsSFnmBoJ7qmE/nsy/q3w/ZvKBs6Fj4oQJ9G9wplcEA+vmetdXUvSAeCgCwmg+wPdQuHwQvYW7bJKgXLkEbjK8geFdXVoF8R4Qt9La3GYhDyMFiREn1qvC7Ps8TctgkjKDrqdQoj0UV1dVD8UuRmIujMR9ZAPMDs6CfP1rq6sqi/gASM7O+whmMazrAjWr28KiCFUDnoPHeurqIDxvFGRlRQJYgSdY740rU4JjJa650mBCCduWvvrq6iUzwdkAACYjmZ+NZYPR738y/2LXV1Brj7uRS0TpNeYP0luM4RVVe8y3zFdXUU3wlu6zZjeIAb7KqoU9xmT76IbhlotmZAzTMtJjwnaprqAxV7XpWdsfWv4J/yrq6gWYsf/IB6pcHlmSsFuEE11dXPPreKbbkkeJFbWbU7nrXV1RqrXUhTRXAT9SO5n9ztXV1dI50xArzv01H1atzB+BVh71FdXVuM16BQGGoBBjQiR768Bx6z9abcnJZYOo5dtrZy+WZh511dU+xZw2+g+IZhdk7MvzHyo76X2/qRc5owj+o5SK6urU6z8f/Z">
            <a:hlinkClick r:id="rId2"/>
          </p:cNvPr>
          <p:cNvSpPr>
            <a:spLocks noChangeAspect="1" noChangeArrowheads="1"/>
          </p:cNvSpPr>
          <p:nvPr/>
        </p:nvSpPr>
        <p:spPr bwMode="auto">
          <a:xfrm>
            <a:off x="307975" y="-1219200"/>
            <a:ext cx="3724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VFhUXGBkXGBgVFxUUFRcWFBoXFxcUFBcYHCggGBolHBYXITEhJSkrLi4uFx8zODMsNygtLiwBCgoKDQ0OFw8PFCwZFBksLCwrLCwsLCssLCwsLCwsLCwsLDcsLDcsKywsKywsLCw3KywrLDcrLCssKywsLCssK//AABEIAMUBAAMBIgACEQEDEQH/xAAbAAACAwEBAQAAAAAAAAAAAAAEBQECAwAGB//EAD4QAAIBAgQDBQQIBQQCAwAAAAECEQADBBIhMQVBUSJhcYGRE6GxwQYjMkJiktHwUnKCsuEUM8LxFeIkotL/xAAZAQEBAQEBAQAAAAAAAAAAAAAAAQIDBQT/xAAfEQEBAAMBAQACAwAAAAAAAAAAAQIRMSFBAxIiMlH/2gAMAwEAAhEDEQA/ACkuaCOVXUzGvf0oWysrz5+41tlBA12+VePevvcXGe0IMFyB3Eq36UTxLRQejL/cAaBxAIa0elxSfOVn30yxq9hh3SPLWtRmrj9+tQR/3XWIZVYbESPAwa2CiqjkWrqK6uBoMOI2C6EKQDoROokEHX0pVwkkX73tSq3IRcoOhUCcyzvqaemhsbw+3c+2gJGgP3h4HlVCri1klmMGDay6c2BMD0JptjcStq2WY6DYcyeQHUmvK43hl18sW3cmcxe4VUwSJI6kCr8L+jNxbiMxIAMkF84jkFHzNXQecHwhGe66gXLhzED7o+6pPMxTKKtXGoIC1aoBqagxxZhQejL8QPnQvFxFvMfuujf/AGAPuJorGrNtvAx4jUVjxW37Sy4HNDHjEj5UAzXCBEjx376xe9sZPpVLDZwG5EAx4iTVyhIIGkiP81zrcge4YM9qfHqelFpPZPL9axYQSSO731u5B92lRdLZovW/Fh+ZSflTekuJTL7N9srrM/iOX/lToV0jFSKmoBq1VEVNdXRQRFcRVq6aCpFUuDQ+BrQ1S5sfA1R5zDow8N4rW0DtAg6T41pYBKCNB1POpzgGDy1A/wAViz1d+B+ImLZPNYb8pDfKmbjQ9KCxXaRxtKn3g1vw68GtIeqg+6rEbYW3lVVnbTyBMVsKxwwrYGqLCurq6aosK41XNUqZojiJrgKma52ABJ0A1J6UVJNRNCYTHrc1AYDkWEZh1XqKAXi9xsT7FLJyrq7MQDBkBlHMTRDompDUq4xi7wa3bs5VZ83aYSBk1gDrHwphbBCjMZMQSNAT1jlTQ1MEVnZtwgXooHoImrIa7D3ZE95HmpI+VB53hLRaTXUCPDUiKOUsw25j0ofApD3RA0ukD+oKx95oy6YnptNc7GpVLloHc/57q6zYAIO8CrK/wqqXl2G/Oi7ZcWun2bjuB/KQflTxDoKRYxZRgN8rfA014e820J5qDPiK1GaLiuiuiumtCa6oArhQdU1JrqIqapdOh8DWlUu7HwNIPPgjLGoMeUVRYzaj9/uK5LvZid9PQ7VGEBMz+9qxl1qNVMkRr41pwVPq46M6eQYge6KxsBgfPTlJHKiOFaNdU7h83kyqRWsUq3CSci+EHxGnyqcbxW3bYK2YsRIVFLGAYnSp4bagEdHefNiw9zVKYJVuvdklmAGuyheQ+NakQHa4+LhIt2bzkaHshQCOUkxWOP4u721/04GcuUKuO0GVSxWOsA1bgdw5745C8T+YKatxPE27d60z9nKXcwJJOXKNANT2qo3tXTiLIe1da2SOQBhhuDPfQmFxJFi4l1j7S2vb1Ock/ZKkbqdNqx4DiQMTdtAMqt9bbDgg9rVtOk1b6S4Wbllra5r0kxMZ7dvtEN57d9ENOE4RMPakmJguWYtrpO+wmr8b1tFZjOVtg/zkD4TUYe9axdk6Eq32lOhVhqVaq8dw2awQo1tlbgHX2ZDZfMCKKjjFvLZzLvZhxy0T7Q/LNJ+O2XfEW7lliLotG4g5NlYSp8QabYziaXMM9xCGXLEROp0ykdZMUHebLicKzwn1dxd9J7MLRKI/1aX/APTXrZlc7a9JRgQe+RTS87goFUEE9ok7CNI6mYryuPwxwdwuoJw7XFeBqUfYqBuZBPpXrMPdDKGEwRInQ+hqWDahMBsw6O/vbN86LUVUKBJHPU/Corz98lcRcA2aH8COwfUAVouoEmeetU4nIxPc6af0EE/3VogiT3gVzybi13oSf30rIW4nXnvWziW16TUK0d4IHuJqLGypHf8AMURwQ/UW+4R+Ux8qHI0BjvozhiAWwB1PvJPzreLFFA1MVFdWkWqTVatNUdXTUVANBes7ux8Ktmql3Y+FAhs2FIBP73rUg6gDfpWazlHhr0IrTQbcx/1UvTfi9skEA671TAgi9d7whn8wqweSB051TDaYjua3p/Qf/akBlk9phHQ+Z0+Vbssisg0XAOq6f0kf/qiCK0EeDCriryyAWCOBI1MEGPQVtKnFmY7NoASRMs0mB4CtMFwazabOqduScx1btGa0ThdkXDdFtRcM9rnrv4VQs49YutdsvZtyyEkvmAERGQ863weDvDFPdbKUZABrLKQNVXoJpylWIohW/Cfrvao7W5guq7XCOvSmZ1rpqwPOmgnH0dte19pLATmKAwhffNHyo3GYBLjIziSgMA7dqNY66UQl0N9lgY3gzB74qTUqoa2DuJG+uutaLQWCxhdnBtsoUxLQJPcJnpRlRFqwW/LsnQKfzT+lbihTpcPZ3A7XIwTp76KV8d/3rJ5Zbg757J+ArQW5YSCJ37u+q8ZJN+yNgod/EgZY99XF0ER1HpWMtbajbKOvQDwFS6gbwfdQbP39PGsGcTz76gYLcEcu750VgDo3cx98H50stmEOnX0M/qKK4G8+1EzDAD8q/pWsUpqa4V1dFaRMVNRXUEA1IqIqYoLVhiXCoxOwBraazxAlWG+m1VKRqkqNY0+FaKNdRykeVUt3OyBHL9muuOqqMzABTEkx3+lZvVjS5GhmP3tUH/ctMNgWH5lJ+Kigr3ELRaMzN3orMPUVYYuQWyMoUrGYZQe0BoN+dIHTW5ZWB2nzkR+h8q1NdXE8hWkSBpXHbXaoBqzARrUHn7PEMVdUth0tBJIBuEhiBpmgcqHwr45rr2nu20KqraLmENOx8q9LashQAAAByGgpY5y44D+Ozp/Q2vxrUAD2sXZZiXa8ro3a+z7JgCQwHSiOH8JW4iPcuXrmZQxDOcskA7CNKeXBII6gj3Uk4HxO0li2r3UUqMpBYAjKSNaoJw/BhavB7PYQgi4muVj91gORpkRS7hPFBea4sFSh56hlP2WHcaZCpR50Xjbu2rkn2V1nRxuA5Y5G90elejivJ43Eo2CyhwbkBwoOubNnr0WDvC7bRx95AfUfrQEo4IkEEdRqKEv4iHVeRkz3qVEehPpQv0cwFyzZyXDrncj+U8qvjgJQ95Hqs/Ks1WH0iBU27g2WQ3gxUe6qrCgdaI+kClrDBd4nyGvyoVJiTzHxrGUalS2xk77dxNBj7JG/ePhRVsydemoraxY000kaVFoSxaIGub5xG1MeDqQ9wRocre4j5VyJJrXBuBdy9Un0b/NaxZplXVwrq2jqmagV1BNRUiuoIpNxriuT6q3rdI16Iv8AE3iNhTqK8dmSbpUy2chp3kd9anWMro1wi6SRrFRh+H2x2sgzbyZJnzrayOyo7pqvD7hKKToYM+IMfKsXrcbqgjl++lB8Y1svvos+awfPajVG3vNCcTGa24/A2+nI7d9TVQZcuZBOp1A/MQPnRAoHEqGtMJmV+Uj5UYh0HhWlXipWoFSDUE0px7Ri8Meq3U9ysPhTcUm4+wR8M50AuwTtAZSK1EORSDgPD7eVyyIWF24DIBOjGNfAindi6GAZSCDsRqDSa1/qEuXxbtKytczgs2XUqJA06iqHIsgHMAJ0BPcNh4Cq3roCMwg5QTp3DavP32x11Xt+yt2wykZs876ad9F2MCbOFFpRnYghiDElt2JNQFYTAoLSKUX7KgmBJ0A3pdwLFrZ9rYdwBZbsljHYbUelPLRJAkQY1G4B7qFucGstc9o1tS/U67dRUUZbuBgCpBB1BGoNC8QsjsH8XxBHzom1aVRCgAdBoNari2hZ6Ry7xrQY4tZssPwkeogUDgnzqh/AvrFNwIFed4a/YH4Sy+jGKzSGPPkNKnMCNdh0rEMfE7VYQCf3yFY200mIjXceFdZ0voeRRh6ZT+tZm2Ou+1XFrtIZ2NalSnIroqAa41tHAV01WamKCRXTU1FESK8P9k3Sed6559qvcV4HHqT7UDQ+2ce8Gt4Of5OPQ24IWf30rCx7QhhbjR/vbZT2thV7ZOXzEeQ/7q9jS8ehQR4yf1Fc711YLbuNcC3LggAPlVSvMjUzqARtWaWc6vcB7WZ13MFV7AHlE0ZdU+3Q8sjg92qkT76ww1xUa5bY5YZmE6BlfWQeepNWBjgCGtodIKrp5CiwNNKX8F/2LfcoHjGlMFoJU1IqBUk00ORppZjeAWbrl7ilieRY5dNNFo/2oBiRJ2E6ny51POm0TZtKihVAAAgAbRXE1VgfLv8AlViKCARU5ZrgKW8N4qbrxlgZSR1lHZGB9B60DQLUZdRqdPQ+NWFdQWissUuZGHcfWta47UVjYbMoPUAx3kTSHBW9bi9LjH1Mx769EB0pBdslbrmNGbT8oBPqKzkuLQ6RG5Os1pcU76En01rNbB7yO8wRW7DSJ1rEjVZ5JggQefSqXwwTNvDLt0zCa19kZMEmoxqRaYfgMxyPWrIzTpYrlrOw0qp6gH1FaiuiKxUzU11BwrqmuAoIIrxPFWAbEfhuqfzhfnNe4NeM+nmDIVWQaPcXPHUQATWsb6xnNw0w/wBmNTFZ4c/Xtv2bawP5iSf7RW+FJygR4/KsEOXEQD9q3v1yn/2rF7WzFtFNLLvELTAdlmiCAFzE5wG06aaUZiLQJEloGpA0kgggz5HTvoSyptnLbtEiAM2YCQu2h12NWDbgGlrLtldxHQZ2IHoRTDDHTrBI9DFLuHPF2+s81cf1rB96mjcDM3B0f4gH50BU1ncvLOTMMxEgSJgbmKvSbimW3etOUOr9u4dQgCsoHcCWqicXibPtlUa3QyScswJ+yW667U4A7qSYjB3s1wK1tLbOtwOwzHQL2YkRqs07w7ZgDM6b8j30sRDGO4Vhdx9sJnzqVmJBBE9CRSa9jS7lQ5dmt3A9tfsoAsDwJI99DWVR7V428jgvaPs0UqAEYbg7mN6uh6fC4hXVWQyragivL2bNwOEtOEcXMQMxE6FkuDTzr0tm2iLlQZRMwOpMmvP4rC3xfd7KjW5mBbYhkUMPVQKkD3hGM9raVzo2oYdGUkH3ii+dL+D4RrVsKdWJLMRoMzGTHdRzeNSjUVxFQp0rqK4CgL/2jrR6tSLiRi+QeaBvSQflUo1u3NJB1nXwrL2086hUBgfua4oNRXNvTcNz2qWEmDtz86wZTHh/kVos6SedWGjLhI+ptjooHppRc0Jw49mAZgkUVXRhBqRXGpiggVYVUVaqJalXHrTugRVkEyTyGWCJHOaZgVW9sfCrGaTKsqNY6DvrDEXQmVyPsk5uuQ6Ejzynyq1pTAIOgG3eanE2QykdQR3maxetQcW852pVxD2gJm4UT8KBgBGuZjqJozAXS9tTpzBPU93Shr9sI4uPdK7jKdmG4GXuneqjWyMuIjfNa9cjf+1MbNqCxB+1B9BFKEv5rtg66l16aZCdv6RToCgxxeMS0Jdo6DcnwG5pPjeLJdR7aJcNx1K5CpEAgw5J0C03xF1VZJiTIB6aSRPfFE1QE/D1dLa3BmygaciQIkjnRyIAAoEACAB0qYqCaBdwRAFuCACLtwTAkiZHxou3bHT3RVnvoNyAecnuJn0B9KpicXlUFQX1g5eXf6/Gg0CdwqS3f6Ckz43EXMptplBAOu8EK067feWKnC4C/wC1S5duhlUNpEQW0A6EaU0bOC8SSIA6nSqDEoSRmWVEkAzA3mhLHCba75mkFSGYkEM2bX1ogC2khFRcupCwCJBjTvipoUu8VtKqtnXK2xXUkdYHLSilxAzKvMrmHSBA+dLcPxOyxLDcBSTl1h412nmJ8aOs4sMQAGIlgW2AKGD4yfhVEg/WHvUH0JHzFKeND6633qw9CppreRvaWyNgGzeYEe8Uo+kygGwx5XAPJgRr6ipVipXKfEirqTJjblVdY7iN++qnNG9cq6Nrgj99Kvmk9PCs/ZN4H41tZUA7Hx5GrGbRnDHnOOjfFQfnR9LOGtFy4vOFb4r/AMRTKujLm61ytWWNWbbjqp28DSb6FBhhEzGdWidYGYgCqh+BSv6SX7i2YtGHdggb+GZJPoKZg0v4+SLLMu6FX8lYE+6aA6w0ous9ka9dN6jFnsN1g0q+iNzNhlJ/juf3GnFwaHwqoQ4VjEehrQpoJ3oe2eQ6aVbMFMEknfX9K53rXxGCGR7idSHUH8Why90yfM1D4coS6nM5P3vs66R3DwrsUR7a00wGVk89GUe40a0RAGv73qoECjNbJgEP7yrL86aNciO8x60k4gSoJ2h7Z8AHWfdTbELMdxB9DVgB+klg3LaKu5uqPCQwnympGHxRu9p1FsBdpmREk6a7H1phdtlkYKcpgweh5GlfDblxfqrt3MzzlYQwWADG28GdeQrQ1fhVxgJvOpAiV5xmE+akeYrXE8Kzq4LntFG05FQAY8RNDWMU+pl2aVlSAoCtnVSAPxATROFe6+VgQEOVgCOREOh6EESDQEjAW4AaGIAEk6mAU1/MR51dbyCAGQEk6SJJ2OnXShv/AAyc2cnkQxEdvPp51tZ4TaViwtrmknNEmTqdaCBi4cpkcwVExoMwnNPQbVqjMyajKxnTeDW0GqK0moaBWrFwwSxHazgcspGqP6mPAVezwxAZaXPV9YAJIHlmNGGpFQRbsqDIUDSNABppp7h6Vpl0qAKzVInUmdYPLw7u6qNDSL6YL9RmH3XRvRhTXiLH2bRuBPprQP0gTPh7gCk5lO3LSQagooGm3XwmtCsA6A0r4ficyIddUUz4gUahnnXOumvGttgRpvVi09wisbuizXEjTnU2mm3DkIvTuGt+8N/mnNJMI8Xrfejjwgqf1p1XWMM8Ssq3gfhSX6FoFw5QbLccCehM/OnrDTxpN9HLDWluI4gqwPdDKNZ8Qa18Q6mhuIrNm7/I3wNCYzjdi2YNyT0QFz7qBb6RZ1ZbdpixlQGgTI3YCYFNLtn9Abh/07Az2bjb94BPxp/i8WiA53VfEgek15jB8GxgTKHW2IAOTQkD+Ix9oSdayfEm07Wbdv2jrlFy7cOaZE6TrpWtM70PTE21Az3F9dfCh8RxqyNM2aTuoLHn0GtF4fCpE5FJ5kgeNEFV3AHdA61yutt/Ch8cGZfZ2XeO0DGWDBE6+J9aLtvfOgVbf4mPtD3wBHvo0LqI/TTaoW8AwSTJBO2kLoRPLcUQFf4dKvLuzZWG/Z1U6ZRoKa4S5mRW5FQfUCoaOf8AmseBmbFv+UD00+VWAzDXAwB6/uKxwmEVIJgt1MQIzZY6GGitMLsw6M3pM/OtSoOhE89ao54AJIA01PcP2aU2eMs6uUtaLPj2SJBHWCfSnLDTrXBI28++kQst4q8zfYgT0/gbUHuZIg9aI/0r5pNwlDnBEnQNBUCOmvrRpofG41LYJbpMDfLIBPgJrQxXCuCIuuQNgYOnQmJNHARSu/xMhiqoWKkA8tGWVYdxIIra1ibjBotxKgoSYBmJVuYMzWbFGkda5jA1oWzauTmZhBUSm5Rvwt0qDg8ylXYtmXI3Kd+13HWg1OMQCcwicpO8NMQY76FfHs4PsbZJDZSbkoIB1K8zRi2gugHjtqep76zvYhU1dlX+YxQXu6gz0rG0PqQNdU19K0t3JClSGEb9ehBrWBGm0cqg83wyyBaUcx2fykrHuo6wvWPChcFbgMJ+/c/vNHIANt9K53rpvxndYjbWqrMbSK0kiauwiY0+G1EZEwUuExlaPHOIA9ajGcbdRmFsIOt+4E9FEtPdFD3yxQmREqfRgT7qcYbhFldcilt8zdpp6yda6YsUk/8AJ4u6pNoDuy2yAT/NcI+FC8Fw9xrrW75YmDmzXGuHs6dmTlXcbCvZgV5m08cRK9Vf3rab4g1vaGlrhNlB9gEDXtdrbrOlJrPDHglb9y3OsWwijXYCBT/izRZfvGX8xj50mx2NZGFu3bLEjQ/dUz9741zzyvxrGf6qnDQWIa/iGeJn2rr6AGOVLGw3ssS4DMwZVYlzJmSN+e1OMA5NwyysVRQxXbNLaUDxkxfWOaf2sP1qfjyv7+n5JP1NMIeyOn7EVq7DrHumPHnpQvD3OWCZhmju10Hoaw4hhbd9GBglcwDAmVaNYjnVs9N+L4ni1lCA1wDnuWjvMbVOI4gls2lIJNw5VjaCQZY0mwuKs2rGW2mZ3SWCAtDFRJcnYTW/EUCYO2yGRba00iNgQCfeaug4TG/Xm0QB2Ayn+LUg+mnrWnA1AtZZ1VmB5gSxMe+lvEIXFYZzAXLdBnQfZkTP70ovgYg3lmYckeBMz37iroNw+vKeY8dvhVp1mhltxdn+JI/I2n9xoiiNCalTWdDXOI21JBYaRPPfuFAfQ+IwqOwZlkiR5NuKwvY8gwltm2htAva2PWuF12EMQnehmR/UNKAo2xuAP+tqzwtzMgbqKqWgRJ8SZPKqcMPZIP3WYe+R8RQXfHIrZSST3AnzPdQ93GXdclodxZo84ANVx+OyMFyXG/lSR3CSYqLRutH1WUfjcbeAqKrcs3n+1dCj+G2oB/MZNVXAosHIGO0sSTHWTTLJyk+VUdFA1gAayT+tETZ020Hd8qIXUVjaiusN2nXoQfzAH9aKR2iRcvKNvaMde8A/Ots0ePWsMS5XFOuwdFbzBIPyrT23MjaueTWK1x9d9+6q9rntVlbefEVZXiKjVjK9OR1A0g+elPcJczIrdVB9RNK0fMI2mf2aN4I82Lfcsfl0+VdMXOjga81xEZeIWTO+nkVufNRXpa819JoW/Yfoy6/1hf8AnXSMmfGcVbRBnaJOg6ldYr5zxHijO+ckoMwIVf4l2LddD8a9r9JlVWV7n+2UuW2MSFLRBjvgivIcR4baFpHDlmukZGIIGi/ZI5EnWszUvq+nP0TIV7igkgw4LAjmQfIbVfiaEtbc7t7T0lMvuiotXbj27VuwhbQe0nTxViRpJ37q14phWtJhUuGWzXNtgsSFnmBoJ7qmE/nsy/q3w/ZvKBs6Fj4oQJ9G9wplcEA+vmetdXUvSAeCgCwmg+wPdQuHwQvYW7bJKgXLkEbjK8geFdXVoF8R4Qt9La3GYhDyMFiREn1qvC7Ps8TctgkjKDrqdQoj0UV1dVD8UuRmIujMR9ZAPMDs6CfP1rq6sqi/gASM7O+whmMazrAjWr28KiCFUDnoPHeurqIDxvFGRlRQJYgSdY740rU4JjJa650mBCCduWvvrq6iUzwdkAACYjmZ+NZYPR738y/2LXV1Brj7uRS0TpNeYP0luM4RVVe8y3zFdXUU3wlu6zZjeIAb7KqoU9xmT76IbhlotmZAzTMtJjwnaprqAxV7XpWdsfWv4J/yrq6gWYsf/IB6pcHlmSsFuEE11dXPPreKbbkkeJFbWbU7nrXV1RqrXUhTRXAT9SO5n9ztXV1dI50xArzv01H1atzB+BVh71FdXVuM16BQGGoBBjQiR768Bx6z9abcnJZYOo5dtrZy+WZh511dU+xZw2+g+IZhdk7MvzHyo76X2/qRc5owj+o5SK6urU6z8f/Z">
            <a:hlinkClick r:id="rId2"/>
          </p:cNvPr>
          <p:cNvSpPr>
            <a:spLocks noChangeAspect="1" noChangeArrowheads="1"/>
          </p:cNvSpPr>
          <p:nvPr/>
        </p:nvSpPr>
        <p:spPr bwMode="auto">
          <a:xfrm>
            <a:off x="460375" y="-1066800"/>
            <a:ext cx="3724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UUExQVFhUXGBkXGBgVFxUUFRcWFBoXFxcUFBcYHCggGBolHBYXITEhJSkrLi4uFx8zODMsNygtLiwBCgoKDQ0OFw8PFCwZFBksLCwrLCwsLCssLCwsLCwsLCwsLDcsLDcsKywsKywsLCw3KywrLDcrLCssKywsLCssK//AABEIAMUBAAMBIgACEQEDEQH/xAAbAAACAwEBAQAAAAAAAAAAAAAEBQECAwAGB//EAD4QAAIBAgQDBQQIBQQCAwAAAAECEQADBBIhMQVBUSJhcYGRE6GxwQYjMkJiktHwUnKCsuEUM8LxFeIkotL/xAAZAQEBAQEBAQAAAAAAAAAAAAAAAQIDBQT/xAAfEQEBAAMBAQACAwAAAAAAAAAAAQIRMSFBAxIiMlH/2gAMAwEAAhEDEQA/ACkuaCOVXUzGvf0oWysrz5+41tlBA12+VePevvcXGe0IMFyB3Eq36UTxLRQejL/cAaBxAIa0elxSfOVn30yxq9hh3SPLWtRmrj9+tQR/3XWIZVYbESPAwa2CiqjkWrqK6uBoMOI2C6EKQDoROokEHX0pVwkkX73tSq3IRcoOhUCcyzvqaemhsbw+3c+2gJGgP3h4HlVCri1klmMGDay6c2BMD0JptjcStq2WY6DYcyeQHUmvK43hl18sW3cmcxe4VUwSJI6kCr8L+jNxbiMxIAMkF84jkFHzNXQecHwhGe66gXLhzED7o+6pPMxTKKtXGoIC1aoBqagxxZhQejL8QPnQvFxFvMfuujf/AGAPuJorGrNtvAx4jUVjxW37Sy4HNDHjEj5UAzXCBEjx376xe9sZPpVLDZwG5EAx4iTVyhIIGkiP81zrcge4YM9qfHqelFpPZPL9axYQSSO731u5B92lRdLZovW/Fh+ZSflTekuJTL7N9srrM/iOX/lToV0jFSKmoBq1VEVNdXRQRFcRVq6aCpFUuDQ+BrQ1S5sfA1R5zDow8N4rW0DtAg6T41pYBKCNB1POpzgGDy1A/wAViz1d+B+ImLZPNYb8pDfKmbjQ9KCxXaRxtKn3g1vw68GtIeqg+6rEbYW3lVVnbTyBMVsKxwwrYGqLCurq6aosK41XNUqZojiJrgKma52ABJ0A1J6UVJNRNCYTHrc1AYDkWEZh1XqKAXi9xsT7FLJyrq7MQDBkBlHMTRDompDUq4xi7wa3bs5VZ83aYSBk1gDrHwphbBCjMZMQSNAT1jlTQ1MEVnZtwgXooHoImrIa7D3ZE95HmpI+VB53hLRaTXUCPDUiKOUsw25j0ofApD3RA0ukD+oKx95oy6YnptNc7GpVLloHc/57q6zYAIO8CrK/wqqXl2G/Oi7ZcWun2bjuB/KQflTxDoKRYxZRgN8rfA014e820J5qDPiK1GaLiuiuiumtCa6oArhQdU1JrqIqapdOh8DWlUu7HwNIPPgjLGoMeUVRYzaj9/uK5LvZid9PQ7VGEBMz+9qxl1qNVMkRr41pwVPq46M6eQYge6KxsBgfPTlJHKiOFaNdU7h83kyqRWsUq3CSci+EHxGnyqcbxW3bYK2YsRIVFLGAYnSp4bagEdHefNiw9zVKYJVuvdklmAGuyheQ+NakQHa4+LhIt2bzkaHshQCOUkxWOP4u721/04GcuUKuO0GVSxWOsA1bgdw5745C8T+YKatxPE27d60z9nKXcwJJOXKNANT2qo3tXTiLIe1da2SOQBhhuDPfQmFxJFi4l1j7S2vb1Ock/ZKkbqdNqx4DiQMTdtAMqt9bbDgg9rVtOk1b6S4Wbllra5r0kxMZ7dvtEN57d9ENOE4RMPakmJguWYtrpO+wmr8b1tFZjOVtg/zkD4TUYe9axdk6Eq32lOhVhqVaq8dw2awQo1tlbgHX2ZDZfMCKKjjFvLZzLvZhxy0T7Q/LNJ+O2XfEW7lliLotG4g5NlYSp8QabYziaXMM9xCGXLEROp0ykdZMUHebLicKzwn1dxd9J7MLRKI/1aX/APTXrZlc7a9JRgQe+RTS87goFUEE9ok7CNI6mYryuPwxwdwuoJw7XFeBqUfYqBuZBPpXrMPdDKGEwRInQ+hqWDahMBsw6O/vbN86LUVUKBJHPU/Corz98lcRcA2aH8COwfUAVouoEmeetU4nIxPc6af0EE/3VogiT3gVzybi13oSf30rIW4nXnvWziW16TUK0d4IHuJqLGypHf8AMURwQ/UW+4R+Ux8qHI0BjvozhiAWwB1PvJPzreLFFA1MVFdWkWqTVatNUdXTUVANBes7ux8Ktmql3Y+FAhs2FIBP73rUg6gDfpWazlHhr0IrTQbcx/1UvTfi9skEA671TAgi9d7whn8wqweSB051TDaYjua3p/Qf/akBlk9phHQ+Z0+Vbssisg0XAOq6f0kf/qiCK0EeDCriryyAWCOBI1MEGPQVtKnFmY7NoASRMs0mB4CtMFwazabOqduScx1btGa0ThdkXDdFtRcM9rnrv4VQs49YutdsvZtyyEkvmAERGQ863weDvDFPdbKUZABrLKQNVXoJpylWIohW/Cfrvao7W5guq7XCOvSmZ1rpqwPOmgnH0dte19pLATmKAwhffNHyo3GYBLjIziSgMA7dqNY66UQl0N9lgY3gzB74qTUqoa2DuJG+uutaLQWCxhdnBtsoUxLQJPcJnpRlRFqwW/LsnQKfzT+lbihTpcPZ3A7XIwTp76KV8d/3rJ5Zbg757J+ArQW5YSCJ37u+q8ZJN+yNgod/EgZY99XF0ER1HpWMtbajbKOvQDwFS6gbwfdQbP39PGsGcTz76gYLcEcu750VgDo3cx98H50stmEOnX0M/qKK4G8+1EzDAD8q/pWsUpqa4V1dFaRMVNRXUEA1IqIqYoLVhiXCoxOwBraazxAlWG+m1VKRqkqNY0+FaKNdRykeVUt3OyBHL9muuOqqMzABTEkx3+lZvVjS5GhmP3tUH/ctMNgWH5lJ+Kigr3ELRaMzN3orMPUVYYuQWyMoUrGYZQe0BoN+dIHTW5ZWB2nzkR+h8q1NdXE8hWkSBpXHbXaoBqzARrUHn7PEMVdUth0tBJIBuEhiBpmgcqHwr45rr2nu20KqraLmENOx8q9LashQAAAByGgpY5y44D+Ozp/Q2vxrUAD2sXZZiXa8ro3a+z7JgCQwHSiOH8JW4iPcuXrmZQxDOcskA7CNKeXBII6gj3Uk4HxO0li2r3UUqMpBYAjKSNaoJw/BhavB7PYQgi4muVj91gORpkRS7hPFBea4sFSh56hlP2WHcaZCpR50Xjbu2rkn2V1nRxuA5Y5G90elejivJ43Eo2CyhwbkBwoOubNnr0WDvC7bRx95AfUfrQEo4IkEEdRqKEv4iHVeRkz3qVEehPpQv0cwFyzZyXDrncj+U8qvjgJQ95Hqs/Ks1WH0iBU27g2WQ3gxUe6qrCgdaI+kClrDBd4nyGvyoVJiTzHxrGUalS2xk77dxNBj7JG/ePhRVsydemoraxY000kaVFoSxaIGub5xG1MeDqQ9wRocre4j5VyJJrXBuBdy9Un0b/NaxZplXVwrq2jqmagV1BNRUiuoIpNxriuT6q3rdI16Iv8AE3iNhTqK8dmSbpUy2chp3kd9anWMro1wi6SRrFRh+H2x2sgzbyZJnzrayOyo7pqvD7hKKToYM+IMfKsXrcbqgjl++lB8Y1svvos+awfPajVG3vNCcTGa24/A2+nI7d9TVQZcuZBOp1A/MQPnRAoHEqGtMJmV+Uj5UYh0HhWlXipWoFSDUE0px7Ri8Meq3U9ysPhTcUm4+wR8M50AuwTtAZSK1EORSDgPD7eVyyIWF24DIBOjGNfAindi6GAZSCDsRqDSa1/qEuXxbtKytczgs2XUqJA06iqHIsgHMAJ0BPcNh4Cq3roCMwg5QTp3DavP32x11Xt+yt2wykZs876ad9F2MCbOFFpRnYghiDElt2JNQFYTAoLSKUX7KgmBJ0A3pdwLFrZ9rYdwBZbsljHYbUelPLRJAkQY1G4B7qFucGstc9o1tS/U67dRUUZbuBgCpBB1BGoNC8QsjsH8XxBHzom1aVRCgAdBoNari2hZ6Ry7xrQY4tZssPwkeogUDgnzqh/AvrFNwIFed4a/YH4Sy+jGKzSGPPkNKnMCNdh0rEMfE7VYQCf3yFY200mIjXceFdZ0voeRRh6ZT+tZm2Ou+1XFrtIZ2NalSnIroqAa41tHAV01WamKCRXTU1FESK8P9k3Sed6559qvcV4HHqT7UDQ+2ce8Gt4Of5OPQ24IWf30rCx7QhhbjR/vbZT2thV7ZOXzEeQ/7q9jS8ehQR4yf1Fc711YLbuNcC3LggAPlVSvMjUzqARtWaWc6vcB7WZ13MFV7AHlE0ZdU+3Q8sjg92qkT76ww1xUa5bY5YZmE6BlfWQeepNWBjgCGtodIKrp5CiwNNKX8F/2LfcoHjGlMFoJU1IqBUk00ORppZjeAWbrl7ilieRY5dNNFo/2oBiRJ2E6ny51POm0TZtKihVAAAgAbRXE1VgfLv8AlViKCARU5ZrgKW8N4qbrxlgZSR1lHZGB9B60DQLUZdRqdPQ+NWFdQWissUuZGHcfWta47UVjYbMoPUAx3kTSHBW9bi9LjH1Mx769EB0pBdslbrmNGbT8oBPqKzkuLQ6RG5Os1pcU76En01rNbB7yO8wRW7DSJ1rEjVZ5JggQefSqXwwTNvDLt0zCa19kZMEmoxqRaYfgMxyPWrIzTpYrlrOw0qp6gH1FaiuiKxUzU11BwrqmuAoIIrxPFWAbEfhuqfzhfnNe4NeM+nmDIVWQaPcXPHUQATWsb6xnNw0w/wBmNTFZ4c/Xtv2bawP5iSf7RW+FJygR4/KsEOXEQD9q3v1yn/2rF7WzFtFNLLvELTAdlmiCAFzE5wG06aaUZiLQJEloGpA0kgggz5HTvoSyptnLbtEiAM2YCQu2h12NWDbgGlrLtldxHQZ2IHoRTDDHTrBI9DFLuHPF2+s81cf1rB96mjcDM3B0f4gH50BU1ncvLOTMMxEgSJgbmKvSbimW3etOUOr9u4dQgCsoHcCWqicXibPtlUa3QyScswJ+yW667U4A7qSYjB3s1wK1tLbOtwOwzHQL2YkRqs07w7ZgDM6b8j30sRDGO4Vhdx9sJnzqVmJBBE9CRSa9jS7lQ5dmt3A9tfsoAsDwJI99DWVR7V428jgvaPs0UqAEYbg7mN6uh6fC4hXVWQyragivL2bNwOEtOEcXMQMxE6FkuDTzr0tm2iLlQZRMwOpMmvP4rC3xfd7KjW5mBbYhkUMPVQKkD3hGM9raVzo2oYdGUkH3ii+dL+D4RrVsKdWJLMRoMzGTHdRzeNSjUVxFQp0rqK4CgL/2jrR6tSLiRi+QeaBvSQflUo1u3NJB1nXwrL2086hUBgfua4oNRXNvTcNz2qWEmDtz86wZTHh/kVos6SedWGjLhI+ptjooHppRc0Jw49mAZgkUVXRhBqRXGpiggVYVUVaqJalXHrTugRVkEyTyGWCJHOaZgVW9sfCrGaTKsqNY6DvrDEXQmVyPsk5uuQ6Ejzynyq1pTAIOgG3eanE2QykdQR3maxetQcW852pVxD2gJm4UT8KBgBGuZjqJozAXS9tTpzBPU93Shr9sI4uPdK7jKdmG4GXuneqjWyMuIjfNa9cjf+1MbNqCxB+1B9BFKEv5rtg66l16aZCdv6RToCgxxeMS0Jdo6DcnwG5pPjeLJdR7aJcNx1K5CpEAgw5J0C03xF1VZJiTIB6aSRPfFE1QE/D1dLa3BmygaciQIkjnRyIAAoEACAB0qYqCaBdwRAFuCACLtwTAkiZHxou3bHT3RVnvoNyAecnuJn0B9KpicXlUFQX1g5eXf6/Gg0CdwqS3f6Ckz43EXMptplBAOu8EK067feWKnC4C/wC1S5duhlUNpEQW0A6EaU0bOC8SSIA6nSqDEoSRmWVEkAzA3mhLHCba75mkFSGYkEM2bX1ogC2khFRcupCwCJBjTvipoUu8VtKqtnXK2xXUkdYHLSilxAzKvMrmHSBA+dLcPxOyxLDcBSTl1h412nmJ8aOs4sMQAGIlgW2AKGD4yfhVEg/WHvUH0JHzFKeND6633qw9CppreRvaWyNgGzeYEe8Uo+kygGwx5XAPJgRr6ipVipXKfEirqTJjblVdY7iN++qnNG9cq6Nrgj99Kvmk9PCs/ZN4H41tZUA7Hx5GrGbRnDHnOOjfFQfnR9LOGtFy4vOFb4r/AMRTKujLm61ytWWNWbbjqp28DSb6FBhhEzGdWidYGYgCqh+BSv6SX7i2YtGHdggb+GZJPoKZg0v4+SLLMu6FX8lYE+6aA6w0ous9ka9dN6jFnsN1g0q+iNzNhlJ/juf3GnFwaHwqoQ4VjEehrQpoJ3oe2eQ6aVbMFMEknfX9K53rXxGCGR7idSHUH8Why90yfM1D4coS6nM5P3vs66R3DwrsUR7a00wGVk89GUe40a0RAGv73qoECjNbJgEP7yrL86aNciO8x60k4gSoJ2h7Z8AHWfdTbELMdxB9DVgB+klg3LaKu5uqPCQwnympGHxRu9p1FsBdpmREk6a7H1phdtlkYKcpgweh5GlfDblxfqrt3MzzlYQwWADG28GdeQrQ1fhVxgJvOpAiV5xmE+akeYrXE8Kzq4LntFG05FQAY8RNDWMU+pl2aVlSAoCtnVSAPxATROFe6+VgQEOVgCOREOh6EESDQEjAW4AaGIAEk6mAU1/MR51dbyCAGQEk6SJJ2OnXShv/AAyc2cnkQxEdvPp51tZ4TaViwtrmknNEmTqdaCBi4cpkcwVExoMwnNPQbVqjMyajKxnTeDW0GqK0moaBWrFwwSxHazgcspGqP6mPAVezwxAZaXPV9YAJIHlmNGGpFQRbsqDIUDSNABppp7h6Vpl0qAKzVInUmdYPLw7u6qNDSL6YL9RmH3XRvRhTXiLH2bRuBPprQP0gTPh7gCk5lO3LSQagooGm3XwmtCsA6A0r4ficyIddUUz4gUahnnXOumvGttgRpvVi09wisbuizXEjTnU2mm3DkIvTuGt+8N/mnNJMI8Xrfejjwgqf1p1XWMM8Ssq3gfhSX6FoFw5QbLccCehM/OnrDTxpN9HLDWluI4gqwPdDKNZ8Qa18Q6mhuIrNm7/I3wNCYzjdi2YNyT0QFz7qBb6RZ1ZbdpixlQGgTI3YCYFNLtn9Abh/07Az2bjb94BPxp/i8WiA53VfEgek15jB8GxgTKHW2IAOTQkD+Ix9oSdayfEm07Wbdv2jrlFy7cOaZE6TrpWtM70PTE21Az3F9dfCh8RxqyNM2aTuoLHn0GtF4fCpE5FJ5kgeNEFV3AHdA61yutt/Ch8cGZfZ2XeO0DGWDBE6+J9aLtvfOgVbf4mPtD3wBHvo0LqI/TTaoW8AwSTJBO2kLoRPLcUQFf4dKvLuzZWG/Z1U6ZRoKa4S5mRW5FQfUCoaOf8AmseBmbFv+UD00+VWAzDXAwB6/uKxwmEVIJgt1MQIzZY6GGitMLsw6M3pM/OtSoOhE89ao54AJIA01PcP2aU2eMs6uUtaLPj2SJBHWCfSnLDTrXBI28++kQst4q8zfYgT0/gbUHuZIg9aI/0r5pNwlDnBEnQNBUCOmvrRpofG41LYJbpMDfLIBPgJrQxXCuCIuuQNgYOnQmJNHARSu/xMhiqoWKkA8tGWVYdxIIra1ibjBotxKgoSYBmJVuYMzWbFGkda5jA1oWzauTmZhBUSm5Rvwt0qDg8ylXYtmXI3Kd+13HWg1OMQCcwicpO8NMQY76FfHs4PsbZJDZSbkoIB1K8zRi2gugHjtqep76zvYhU1dlX+YxQXu6gz0rG0PqQNdU19K0t3JClSGEb9ehBrWBGm0cqg83wyyBaUcx2fykrHuo6wvWPChcFbgMJ+/c/vNHIANt9K53rpvxndYjbWqrMbSK0kiauwiY0+G1EZEwUuExlaPHOIA9ajGcbdRmFsIOt+4E9FEtPdFD3yxQmREqfRgT7qcYbhFldcilt8zdpp6yda6YsUk/8AJ4u6pNoDuy2yAT/NcI+FC8Fw9xrrW75YmDmzXGuHs6dmTlXcbCvZgV5m08cRK9Vf3rab4g1vaGlrhNlB9gEDXtdrbrOlJrPDHglb9y3OsWwijXYCBT/izRZfvGX8xj50mx2NZGFu3bLEjQ/dUz9741zzyvxrGf6qnDQWIa/iGeJn2rr6AGOVLGw3ssS4DMwZVYlzJmSN+e1OMA5NwyysVRQxXbNLaUDxkxfWOaf2sP1qfjyv7+n5JP1NMIeyOn7EVq7DrHumPHnpQvD3OWCZhmju10Hoaw4hhbd9GBglcwDAmVaNYjnVs9N+L4ni1lCA1wDnuWjvMbVOI4gls2lIJNw5VjaCQZY0mwuKs2rGW2mZ3SWCAtDFRJcnYTW/EUCYO2yGRba00iNgQCfeaug4TG/Xm0QB2Ayn+LUg+mnrWnA1AtZZ1VmB5gSxMe+lvEIXFYZzAXLdBnQfZkTP70ovgYg3lmYckeBMz37iroNw+vKeY8dvhVp1mhltxdn+JI/I2n9xoiiNCalTWdDXOI21JBYaRPPfuFAfQ+IwqOwZlkiR5NuKwvY8gwltm2htAva2PWuF12EMQnehmR/UNKAo2xuAP+tqzwtzMgbqKqWgRJ8SZPKqcMPZIP3WYe+R8RQXfHIrZSST3AnzPdQ93GXdclodxZo84ANVx+OyMFyXG/lSR3CSYqLRutH1WUfjcbeAqKrcs3n+1dCj+G2oB/MZNVXAosHIGO0sSTHWTTLJyk+VUdFA1gAayT+tETZ020Hd8qIXUVjaiusN2nXoQfzAH9aKR2iRcvKNvaMde8A/Ots0ePWsMS5XFOuwdFbzBIPyrT23MjaueTWK1x9d9+6q9rntVlbefEVZXiKjVjK9OR1A0g+elPcJczIrdVB9RNK0fMI2mf2aN4I82Lfcsfl0+VdMXOjga81xEZeIWTO+nkVufNRXpa819JoW/Yfoy6/1hf8AnXSMmfGcVbRBnaJOg6ldYr5zxHijO+ckoMwIVf4l2LddD8a9r9JlVWV7n+2UuW2MSFLRBjvgivIcR4baFpHDlmukZGIIGi/ZI5EnWszUvq+nP0TIV7igkgw4LAjmQfIbVfiaEtbc7t7T0lMvuiotXbj27VuwhbQe0nTxViRpJ37q14phWtJhUuGWzXNtgsSFnmBoJ7qmE/nsy/q3w/ZvKBs6Fj4oQJ9G9wplcEA+vmetdXUvSAeCgCwmg+wPdQuHwQvYW7bJKgXLkEbjK8geFdXVoF8R4Qt9La3GYhDyMFiREn1qvC7Ps8TctgkjKDrqdQoj0UV1dVD8UuRmIujMR9ZAPMDs6CfP1rq6sqi/gASM7O+whmMazrAjWr28KiCFUDnoPHeurqIDxvFGRlRQJYgSdY740rU4JjJa650mBCCduWvvrq6iUzwdkAACYjmZ+NZYPR738y/2LXV1Brj7uRS0TpNeYP0luM4RVVe8y3zFdXUU3wlu6zZjeIAb7KqoU9xmT76IbhlotmZAzTMtJjwnaprqAxV7XpWdsfWv4J/yrq6gWYsf/IB6pcHlmSsFuEE11dXPPreKbbkkeJFbWbU7nrXV1RqrXUhTRXAT9SO5n9ztXV1dI50xArzv01H1atzB+BVh71FdXVuM16BQGGoBBjQiR768Bx6z9abcnJZYOo5dtrZy+WZh511dU+xZw2+g+IZhdk7MvzHyo76X2/qRc5owj+o5SK6urU6z8f/Z">
            <a:hlinkClick r:id="rId2"/>
          </p:cNvPr>
          <p:cNvSpPr>
            <a:spLocks noChangeAspect="1" noChangeArrowheads="1"/>
          </p:cNvSpPr>
          <p:nvPr/>
        </p:nvSpPr>
        <p:spPr bwMode="auto">
          <a:xfrm>
            <a:off x="612775" y="-914400"/>
            <a:ext cx="3724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TEhUUExQVFhUXGBkXGBgVFxUUFRcWFBoXFxcUFBcYHCggGBolHBYXITEhJSkrLi4uFx8zODMsNygtLiwBCgoKDQ0OFw8PFCwZFBksLCwrLCwsLCssLCwsLCwsLCwsLDcsLDcsKywsKywsLCw3KywrLDcrLCssKywsLCssK//AABEIAMUBAAMBIgACEQEDEQH/xAAbAAACAwEBAQAAAAAAAAAAAAAEBQECAwAGB//EAD4QAAIBAgQDBQQIBQQCAwAAAAECEQADBBIhMQVBUSJhcYGRE6GxwQYjMkJiktHwUnKCsuEUM8LxFeIkotL/xAAZAQEBAQEBAQAAAAAAAAAAAAAAAQIDBQT/xAAfEQEBAAMBAQACAwAAAAAAAAAAAQIRMSFBAxIiMlH/2gAMAwEAAhEDEQA/ACkuaCOVXUzGvf0oWysrz5+41tlBA12+VePevvcXGe0IMFyB3Eq36UTxLRQejL/cAaBxAIa0elxSfOVn30yxq9hh3SPLWtRmrj9+tQR/3XWIZVYbESPAwa2CiqjkWrqK6uBoMOI2C6EKQDoROokEHX0pVwkkX73tSq3IRcoOhUCcyzvqaemhsbw+3c+2gJGgP3h4HlVCri1klmMGDay6c2BMD0JptjcStq2WY6DYcyeQHUmvK43hl18sW3cmcxe4VUwSJI6kCr8L+jNxbiMxIAMkF84jkFHzNXQecHwhGe66gXLhzED7o+6pPMxTKKtXGoIC1aoBqagxxZhQejL8QPnQvFxFvMfuujf/AGAPuJorGrNtvAx4jUVjxW37Sy4HNDHjEj5UAzXCBEjx376xe9sZPpVLDZwG5EAx4iTVyhIIGkiP81zrcge4YM9qfHqelFpPZPL9axYQSSO731u5B92lRdLZovW/Fh+ZSflTekuJTL7N9srrM/iOX/lToV0jFSKmoBq1VEVNdXRQRFcRVq6aCpFUuDQ+BrQ1S5sfA1R5zDow8N4rW0DtAg6T41pYBKCNB1POpzgGDy1A/wAViz1d+B+ImLZPNYb8pDfKmbjQ9KCxXaRxtKn3g1vw68GtIeqg+6rEbYW3lVVnbTyBMVsKxwwrYGqLCurq6aosK41XNUqZojiJrgKma52ABJ0A1J6UVJNRNCYTHrc1AYDkWEZh1XqKAXi9xsT7FLJyrq7MQDBkBlHMTRDompDUq4xi7wa3bs5VZ83aYSBk1gDrHwphbBCjMZMQSNAT1jlTQ1MEVnZtwgXooHoImrIa7D3ZE95HmpI+VB53hLRaTXUCPDUiKOUsw25j0ofApD3RA0ukD+oKx95oy6YnptNc7GpVLloHc/57q6zYAIO8CrK/wqqXl2G/Oi7ZcWun2bjuB/KQflTxDoKRYxZRgN8rfA014e820J5qDPiK1GaLiuiuiumtCa6oArhQdU1JrqIqapdOh8DWlUu7HwNIPPgjLGoMeUVRYzaj9/uK5LvZid9PQ7VGEBMz+9qxl1qNVMkRr41pwVPq46M6eQYge6KxsBgfPTlJHKiOFaNdU7h83kyqRWsUq3CSci+EHxGnyqcbxW3bYK2YsRIVFLGAYnSp4bagEdHefNiw9zVKYJVuvdklmAGuyheQ+NakQHa4+LhIt2bzkaHshQCOUkxWOP4u721/04GcuUKuO0GVSxWOsA1bgdw5745C8T+YKatxPE27d60z9nKXcwJJOXKNANT2qo3tXTiLIe1da2SOQBhhuDPfQmFxJFi4l1j7S2vb1Ock/ZKkbqdNqx4DiQMTdtAMqt9bbDgg9rVtOk1b6S4Wbllra5r0kxMZ7dvtEN57d9ENOE4RMPakmJguWYtrpO+wmr8b1tFZjOVtg/zkD4TUYe9axdk6Eq32lOhVhqVaq8dw2awQo1tlbgHX2ZDZfMCKKjjFvLZzLvZhxy0T7Q/LNJ+O2XfEW7lliLotG4g5NlYSp8QabYziaXMM9xCGXLEROp0ykdZMUHebLicKzwn1dxd9J7MLRKI/1aX/APTXrZlc7a9JRgQe+RTS87goFUEE9ok7CNI6mYryuPwxwdwuoJw7XFeBqUfYqBuZBPpXrMPdDKGEwRInQ+hqWDahMBsw6O/vbN86LUVUKBJHPU/Corz98lcRcA2aH8COwfUAVouoEmeetU4nIxPc6af0EE/3VogiT3gVzybi13oSf30rIW4nXnvWziW16TUK0d4IHuJqLGypHf8AMURwQ/UW+4R+Ux8qHI0BjvozhiAWwB1PvJPzreLFFA1MVFdWkWqTVatNUdXTUVANBes7ux8Ktmql3Y+FAhs2FIBP73rUg6gDfpWazlHhr0IrTQbcx/1UvTfi9skEA671TAgi9d7whn8wqweSB051TDaYjua3p/Qf/akBlk9phHQ+Z0+Vbssisg0XAOq6f0kf/qiCK0EeDCriryyAWCOBI1MEGPQVtKnFmY7NoASRMs0mB4CtMFwazabOqduScx1btGa0ThdkXDdFtRcM9rnrv4VQs49YutdsvZtyyEkvmAERGQ863weDvDFPdbKUZABrLKQNVXoJpylWIohW/Cfrvao7W5guq7XCOvSmZ1rpqwPOmgnH0dte19pLATmKAwhffNHyo3GYBLjIziSgMA7dqNY66UQl0N9lgY3gzB74qTUqoa2DuJG+uutaLQWCxhdnBtsoUxLQJPcJnpRlRFqwW/LsnQKfzT+lbihTpcPZ3A7XIwTp76KV8d/3rJ5Zbg757J+ArQW5YSCJ37u+q8ZJN+yNgod/EgZY99XF0ER1HpWMtbajbKOvQDwFS6gbwfdQbP39PGsGcTz76gYLcEcu750VgDo3cx98H50stmEOnX0M/qKK4G8+1EzDAD8q/pWsUpqa4V1dFaRMVNRXUEA1IqIqYoLVhiXCoxOwBraazxAlWG+m1VKRqkqNY0+FaKNdRykeVUt3OyBHL9muuOqqMzABTEkx3+lZvVjS5GhmP3tUH/ctMNgWH5lJ+Kigr3ELRaMzN3orMPUVYYuQWyMoUrGYZQe0BoN+dIHTW5ZWB2nzkR+h8q1NdXE8hWkSBpXHbXaoBqzARrUHn7PEMVdUth0tBJIBuEhiBpmgcqHwr45rr2nu20KqraLmENOx8q9LashQAAAByGgpY5y44D+Ozp/Q2vxrUAD2sXZZiXa8ro3a+z7JgCQwHSiOH8JW4iPcuXrmZQxDOcskA7CNKeXBII6gj3Uk4HxO0li2r3UUqMpBYAjKSNaoJw/BhavB7PYQgi4muVj91gORpkRS7hPFBea4sFSh56hlP2WHcaZCpR50Xjbu2rkn2V1nRxuA5Y5G90elejivJ43Eo2CyhwbkBwoOubNnr0WDvC7bRx95AfUfrQEo4IkEEdRqKEv4iHVeRkz3qVEehPpQv0cwFyzZyXDrncj+U8qvjgJQ95Hqs/Ks1WH0iBU27g2WQ3gxUe6qrCgdaI+kClrDBd4nyGvyoVJiTzHxrGUalS2xk77dxNBj7JG/ePhRVsydemoraxY000kaVFoSxaIGub5xG1MeDqQ9wRocre4j5VyJJrXBuBdy9Un0b/NaxZplXVwrq2jqmagV1BNRUiuoIpNxriuT6q3rdI16Iv8AE3iNhTqK8dmSbpUy2chp3kd9anWMro1wi6SRrFRh+H2x2sgzbyZJnzrayOyo7pqvD7hKKToYM+IMfKsXrcbqgjl++lB8Y1svvos+awfPajVG3vNCcTGa24/A2+nI7d9TVQZcuZBOp1A/MQPnRAoHEqGtMJmV+Uj5UYh0HhWlXipWoFSDUE0px7Ri8Meq3U9ysPhTcUm4+wR8M50AuwTtAZSK1EORSDgPD7eVyyIWF24DIBOjGNfAindi6GAZSCDsRqDSa1/qEuXxbtKytczgs2XUqJA06iqHIsgHMAJ0BPcNh4Cq3roCMwg5QTp3DavP32x11Xt+yt2wykZs876ad9F2MCbOFFpRnYghiDElt2JNQFYTAoLSKUX7KgmBJ0A3pdwLFrZ9rYdwBZbsljHYbUelPLRJAkQY1G4B7qFucGstc9o1tS/U67dRUUZbuBgCpBB1BGoNC8QsjsH8XxBHzom1aVRCgAdBoNari2hZ6Ry7xrQY4tZssPwkeogUDgnzqh/AvrFNwIFed4a/YH4Sy+jGKzSGPPkNKnMCNdh0rEMfE7VYQCf3yFY200mIjXceFdZ0voeRRh6ZT+tZm2Ou+1XFrtIZ2NalSnIroqAa41tHAV01WamKCRXTU1FESK8P9k3Sed6559qvcV4HHqT7UDQ+2ce8Gt4Of5OPQ24IWf30rCx7QhhbjR/vbZT2thV7ZOXzEeQ/7q9jS8ehQR4yf1Fc711YLbuNcC3LggAPlVSvMjUzqARtWaWc6vcB7WZ13MFV7AHlE0ZdU+3Q8sjg92qkT76ww1xUa5bY5YZmE6BlfWQeepNWBjgCGtodIKrp5CiwNNKX8F/2LfcoHjGlMFoJU1IqBUk00ORppZjeAWbrl7ilieRY5dNNFo/2oBiRJ2E6ny51POm0TZtKihVAAAgAbRXE1VgfLv8AlViKCARU5ZrgKW8N4qbrxlgZSR1lHZGB9B60DQLUZdRqdPQ+NWFdQWissUuZGHcfWta47UVjYbMoPUAx3kTSHBW9bi9LjH1Mx769EB0pBdslbrmNGbT8oBPqKzkuLQ6RG5Os1pcU76En01rNbB7yO8wRW7DSJ1rEjVZ5JggQefSqXwwTNvDLt0zCa19kZMEmoxqRaYfgMxyPWrIzTpYrlrOw0qp6gH1FaiuiKxUzU11BwrqmuAoIIrxPFWAbEfhuqfzhfnNe4NeM+nmDIVWQaPcXPHUQATWsb6xnNw0w/wBmNTFZ4c/Xtv2bawP5iSf7RW+FJygR4/KsEOXEQD9q3v1yn/2rF7WzFtFNLLvELTAdlmiCAFzE5wG06aaUZiLQJEloGpA0kgggz5HTvoSyptnLbtEiAM2YCQu2h12NWDbgGlrLtldxHQZ2IHoRTDDHTrBI9DFLuHPF2+s81cf1rB96mjcDM3B0f4gH50BU1ncvLOTMMxEgSJgbmKvSbimW3etOUOr9u4dQgCsoHcCWqicXibPtlUa3QyScswJ+yW667U4A7qSYjB3s1wK1tLbOtwOwzHQL2YkRqs07w7ZgDM6b8j30sRDGO4Vhdx9sJnzqVmJBBE9CRSa9jS7lQ5dmt3A9tfsoAsDwJI99DWVR7V428jgvaPs0UqAEYbg7mN6uh6fC4hXVWQyragivL2bNwOEtOEcXMQMxE6FkuDTzr0tm2iLlQZRMwOpMmvP4rC3xfd7KjW5mBbYhkUMPVQKkD3hGM9raVzo2oYdGUkH3ii+dL+D4RrVsKdWJLMRoMzGTHdRzeNSjUVxFQp0rqK4CgL/2jrR6tSLiRi+QeaBvSQflUo1u3NJB1nXwrL2086hUBgfua4oNRXNvTcNz2qWEmDtz86wZTHh/kVos6SedWGjLhI+ptjooHppRc0Jw49mAZgkUVXRhBqRXGpiggVYVUVaqJalXHrTugRVkEyTyGWCJHOaZgVW9sfCrGaTKsqNY6DvrDEXQmVyPsk5uuQ6Ejzynyq1pTAIOgG3eanE2QykdQR3maxetQcW852pVxD2gJm4UT8KBgBGuZjqJozAXS9tTpzBPU93Shr9sI4uPdK7jKdmG4GXuneqjWyMuIjfNa9cjf+1MbNqCxB+1B9BFKEv5rtg66l16aZCdv6RToCgxxeMS0Jdo6DcnwG5pPjeLJdR7aJcNx1K5CpEAgw5J0C03xF1VZJiTIB6aSRPfFE1QE/D1dLa3BmygaciQIkjnRyIAAoEACAB0qYqCaBdwRAFuCACLtwTAkiZHxou3bHT3RVnvoNyAecnuJn0B9KpicXlUFQX1g5eXf6/Gg0CdwqS3f6Ckz43EXMptplBAOu8EK067feWKnC4C/wC1S5duhlUNpEQW0A6EaU0bOC8SSIA6nSqDEoSRmWVEkAzA3mhLHCba75mkFSGYkEM2bX1ogC2khFRcupCwCJBjTvipoUu8VtKqtnXK2xXUkdYHLSilxAzKvMrmHSBA+dLcPxOyxLDcBSTl1h412nmJ8aOs4sMQAGIlgW2AKGD4yfhVEg/WHvUH0JHzFKeND6633qw9CppreRvaWyNgGzeYEe8Uo+kygGwx5XAPJgRr6ipVipXKfEirqTJjblVdY7iN++qnNG9cq6Nrgj99Kvmk9PCs/ZN4H41tZUA7Hx5GrGbRnDHnOOjfFQfnR9LOGtFy4vOFb4r/AMRTKujLm61ytWWNWbbjqp28DSb6FBhhEzGdWidYGYgCqh+BSv6SX7i2YtGHdggb+GZJPoKZg0v4+SLLMu6FX8lYE+6aA6w0ous9ka9dN6jFnsN1g0q+iNzNhlJ/juf3GnFwaHwqoQ4VjEehrQpoJ3oe2eQ6aVbMFMEknfX9K53rXxGCGR7idSHUH8Why90yfM1D4coS6nM5P3vs66R3DwrsUR7a00wGVk89GUe40a0RAGv73qoECjNbJgEP7yrL86aNciO8x60k4gSoJ2h7Z8AHWfdTbELMdxB9DVgB+klg3LaKu5uqPCQwnympGHxRu9p1FsBdpmREk6a7H1phdtlkYKcpgweh5GlfDblxfqrt3MzzlYQwWADG28GdeQrQ1fhVxgJvOpAiV5xmE+akeYrXE8Kzq4LntFG05FQAY8RNDWMU+pl2aVlSAoCtnVSAPxATROFe6+VgQEOVgCOREOh6EESDQEjAW4AaGIAEk6mAU1/MR51dbyCAGQEk6SJJ2OnXShv/AAyc2cnkQxEdvPp51tZ4TaViwtrmknNEmTqdaCBi4cpkcwVExoMwnNPQbVqjMyajKxnTeDW0GqK0moaBWrFwwSxHazgcspGqP6mPAVezwxAZaXPV9YAJIHlmNGGpFQRbsqDIUDSNABppp7h6Vpl0qAKzVInUmdYPLw7u6qNDSL6YL9RmH3XRvRhTXiLH2bRuBPprQP0gTPh7gCk5lO3LSQagooGm3XwmtCsA6A0r4ficyIddUUz4gUahnnXOumvGttgRpvVi09wisbuizXEjTnU2mm3DkIvTuGt+8N/mnNJMI8Xrfejjwgqf1p1XWMM8Ssq3gfhSX6FoFw5QbLccCehM/OnrDTxpN9HLDWluI4gqwPdDKNZ8Qa18Q6mhuIrNm7/I3wNCYzjdi2YNyT0QFz7qBb6RZ1ZbdpixlQGgTI3YCYFNLtn9Abh/07Az2bjb94BPxp/i8WiA53VfEgek15jB8GxgTKHW2IAOTQkD+Ix9oSdayfEm07Wbdv2jrlFy7cOaZE6TrpWtM70PTE21Az3F9dfCh8RxqyNM2aTuoLHn0GtF4fCpE5FJ5kgeNEFV3AHdA61yutt/Ch8cGZfZ2XeO0DGWDBE6+J9aLtvfOgVbf4mPtD3wBHvo0LqI/TTaoW8AwSTJBO2kLoRPLcUQFf4dKvLuzZWG/Z1U6ZRoKa4S5mRW5FQfUCoaOf8AmseBmbFv+UD00+VWAzDXAwB6/uKxwmEVIJgt1MQIzZY6GGitMLsw6M3pM/OtSoOhE89ao54AJIA01PcP2aU2eMs6uUtaLPj2SJBHWCfSnLDTrXBI28++kQst4q8zfYgT0/gbUHuZIg9aI/0r5pNwlDnBEnQNBUCOmvrRpofG41LYJbpMDfLIBPgJrQxXCuCIuuQNgYOnQmJNHARSu/xMhiqoWKkA8tGWVYdxIIra1ibjBotxKgoSYBmJVuYMzWbFGkda5jA1oWzauTmZhBUSm5Rvwt0qDg8ylXYtmXI3Kd+13HWg1OMQCcwicpO8NMQY76FfHs4PsbZJDZSbkoIB1K8zRi2gugHjtqep76zvYhU1dlX+YxQXu6gz0rG0PqQNdU19K0t3JClSGEb9ehBrWBGm0cqg83wyyBaUcx2fykrHuo6wvWPChcFbgMJ+/c/vNHIANt9K53rpvxndYjbWqrMbSK0kiauwiY0+G1EZEwUuExlaPHOIA9ajGcbdRmFsIOt+4E9FEtPdFD3yxQmREqfRgT7qcYbhFldcilt8zdpp6yda6YsUk/8AJ4u6pNoDuy2yAT/NcI+FC8Fw9xrrW75YmDmzXGuHs6dmTlXcbCvZgV5m08cRK9Vf3rab4g1vaGlrhNlB9gEDXtdrbrOlJrPDHglb9y3OsWwijXYCBT/izRZfvGX8xj50mx2NZGFu3bLEjQ/dUz9741zzyvxrGf6qnDQWIa/iGeJn2rr6AGOVLGw3ssS4DMwZVYlzJmSN+e1OMA5NwyysVRQxXbNLaUDxkxfWOaf2sP1qfjyv7+n5JP1NMIeyOn7EVq7DrHumPHnpQvD3OWCZhmju10Hoaw4hhbd9GBglcwDAmVaNYjnVs9N+L4ni1lCA1wDnuWjvMbVOI4gls2lIJNw5VjaCQZY0mwuKs2rGW2mZ3SWCAtDFRJcnYTW/EUCYO2yGRba00iNgQCfeaug4TG/Xm0QB2Ayn+LUg+mnrWnA1AtZZ1VmB5gSxMe+lvEIXFYZzAXLdBnQfZkTP70ovgYg3lmYckeBMz37iroNw+vKeY8dvhVp1mhltxdn+JI/I2n9xoiiNCalTWdDXOI21JBYaRPPfuFAfQ+IwqOwZlkiR5NuKwvY8gwltm2htAva2PWuF12EMQnehmR/UNKAo2xuAP+tqzwtzMgbqKqWgRJ8SZPKqcMPZIP3WYe+R8RQXfHIrZSST3AnzPdQ93GXdclodxZo84ANVx+OyMFyXG/lSR3CSYqLRutH1WUfjcbeAqKrcs3n+1dCj+G2oB/MZNVXAosHIGO0sSTHWTTLJyk+VUdFA1gAayT+tETZ020Hd8qIXUVjaiusN2nXoQfzAH9aKR2iRcvKNvaMde8A/Ots0ePWsMS5XFOuwdFbzBIPyrT23MjaueTWK1x9d9+6q9rntVlbefEVZXiKjVjK9OR1A0g+elPcJczIrdVB9RNK0fMI2mf2aN4I82Lfcsfl0+VdMXOjga81xEZeIWTO+nkVufNRXpa819JoW/Yfoy6/1hf8AnXSMmfGcVbRBnaJOg6ldYr5zxHijO+ckoMwIVf4l2LddD8a9r9JlVWV7n+2UuW2MSFLRBjvgivIcR4baFpHDlmukZGIIGi/ZI5EnWszUvq+nP0TIV7igkgw4LAjmQfIbVfiaEtbc7t7T0lMvuiotXbj27VuwhbQe0nTxViRpJ37q14phWtJhUuGWzXNtgsSFnmBoJ7qmE/nsy/q3w/ZvKBs6Fj4oQJ9G9wplcEA+vmetdXUvSAeCgCwmg+wPdQuHwQvYW7bJKgXLkEbjK8geFdXVoF8R4Qt9La3GYhDyMFiREn1qvC7Ps8TctgkjKDrqdQoj0UV1dVD8UuRmIujMR9ZAPMDs6CfP1rq6sqi/gASM7O+whmMazrAjWr28KiCFUDnoPHeurqIDxvFGRlRQJYgSdY740rU4JjJa650mBCCduWvvrq6iUzwdkAACYjmZ+NZYPR738y/2LXV1Brj7uRS0TpNeYP0luM4RVVe8y3zFdXUU3wlu6zZjeIAb7KqoU9xmT76IbhlotmZAzTMtJjwnaprqAxV7XpWdsfWv4J/yrq6gWYsf/IB6pcHlmSsFuEE11dXPPreKbbkkeJFbWbU7nrXV1RqrXUhTRXAT9SO5n9ztXV1dI50xArzv01H1atzB+BVh71FdXVuM16BQGGoBBjQiR768Bx6z9abcnJZYOo5dtrZy+WZh511dU+xZw2+g+IZhdk7MvzHyo76X2/qRc5owj+o5SK6urU6z8f/Z">
            <a:hlinkClick r:id="rId3"/>
          </p:cNvPr>
          <p:cNvSpPr>
            <a:spLocks noChangeAspect="1" noChangeArrowheads="1"/>
          </p:cNvSpPr>
          <p:nvPr/>
        </p:nvSpPr>
        <p:spPr bwMode="auto">
          <a:xfrm>
            <a:off x="765175" y="-762000"/>
            <a:ext cx="3724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652" y="2971800"/>
            <a:ext cx="4803776" cy="369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511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r-cath.pvt.k12.ia.us/lasalle/Resources/8th%20Websites%202013/Jon%20Addy%20Jacob%20F.%20Rev%20War/Jon%20Jacobi%20Rev%20War/images/intolerable%20ac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66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Continental Congress</a:t>
            </a:r>
            <a:endParaRPr lang="en-US" dirty="0"/>
          </a:p>
        </p:txBody>
      </p:sp>
      <p:sp>
        <p:nvSpPr>
          <p:cNvPr id="3" name="Content Placeholder 2"/>
          <p:cNvSpPr>
            <a:spLocks noGrp="1"/>
          </p:cNvSpPr>
          <p:nvPr>
            <p:ph idx="1"/>
          </p:nvPr>
        </p:nvSpPr>
        <p:spPr>
          <a:xfrm>
            <a:off x="457200" y="1600201"/>
            <a:ext cx="8229600" cy="1143000"/>
          </a:xfrm>
        </p:spPr>
        <p:txBody>
          <a:bodyPr/>
          <a:lstStyle/>
          <a:p>
            <a:pPr marL="0" indent="0">
              <a:buNone/>
            </a:pPr>
            <a:r>
              <a:rPr lang="en-US" dirty="0" smtClean="0"/>
              <a:t>First meeting of all thirteen colonies where they sent a letter of grievances to King George</a:t>
            </a:r>
            <a:endParaRPr lang="en-US" dirty="0"/>
          </a:p>
        </p:txBody>
      </p:sp>
      <p:pic>
        <p:nvPicPr>
          <p:cNvPr id="7170" name="Picture 2" descr="http://www.revolutionary-war-and-beyond.com/image-files/first-continental-congress-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515302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618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07"/>
          </a:xfrm>
        </p:spPr>
        <p:txBody>
          <a:bodyPr/>
          <a:lstStyle/>
          <a:p>
            <a:r>
              <a:rPr lang="en-US" dirty="0" smtClean="0"/>
              <a:t>Second Continental Congress</a:t>
            </a:r>
            <a:endParaRPr lang="en-US" dirty="0"/>
          </a:p>
        </p:txBody>
      </p:sp>
      <p:sp>
        <p:nvSpPr>
          <p:cNvPr id="3" name="Content Placeholder 2"/>
          <p:cNvSpPr>
            <a:spLocks noGrp="1"/>
          </p:cNvSpPr>
          <p:nvPr>
            <p:ph idx="1"/>
          </p:nvPr>
        </p:nvSpPr>
        <p:spPr>
          <a:xfrm>
            <a:off x="0" y="1600200"/>
            <a:ext cx="3581400" cy="4525963"/>
          </a:xfrm>
        </p:spPr>
        <p:txBody>
          <a:bodyPr>
            <a:normAutofit fontScale="92500"/>
          </a:bodyPr>
          <a:lstStyle/>
          <a:p>
            <a:r>
              <a:rPr lang="en-US" dirty="0" smtClean="0"/>
              <a:t>Established in 1775 after Lexington and Concord</a:t>
            </a:r>
          </a:p>
          <a:p>
            <a:r>
              <a:rPr lang="en-US" dirty="0" smtClean="0"/>
              <a:t>2</a:t>
            </a:r>
            <a:r>
              <a:rPr lang="en-US" baseline="30000" dirty="0" smtClean="0"/>
              <a:t>nd</a:t>
            </a:r>
            <a:r>
              <a:rPr lang="en-US" dirty="0" smtClean="0"/>
              <a:t> Continental Congress began to militarize in case war became inevitable against Britain.  </a:t>
            </a:r>
            <a:endParaRPr lang="en-US" dirty="0"/>
          </a:p>
        </p:txBody>
      </p:sp>
      <p:pic>
        <p:nvPicPr>
          <p:cNvPr id="8194" name="Picture 2" descr="http://www.jesus-is-savior.com/Evils%20in%20Government/Federal%20Reserve%20Scam/Eag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1208512"/>
            <a:ext cx="4581524" cy="4688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jesus-is-savior.com/Evils%20in%20Government/Federal%20Reserve%20Scam/Eag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84445"/>
            <a:ext cx="4881778" cy="499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54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a:t>
            </a:r>
            <a:endParaRPr lang="en-US" dirty="0"/>
          </a:p>
        </p:txBody>
      </p:sp>
      <p:sp>
        <p:nvSpPr>
          <p:cNvPr id="3" name="Content Placeholder 2"/>
          <p:cNvSpPr>
            <a:spLocks noGrp="1"/>
          </p:cNvSpPr>
          <p:nvPr>
            <p:ph idx="1"/>
          </p:nvPr>
        </p:nvSpPr>
        <p:spPr>
          <a:xfrm>
            <a:off x="4572000" y="1600200"/>
            <a:ext cx="4114800" cy="4525963"/>
          </a:xfrm>
        </p:spPr>
        <p:txBody>
          <a:bodyPr/>
          <a:lstStyle/>
          <a:p>
            <a:pPr marL="0" indent="0">
              <a:buNone/>
            </a:pPr>
            <a:r>
              <a:rPr lang="en-US" dirty="0" smtClean="0"/>
              <a:t>Pamphlet written by Thomas Paine (British Citizen stating that it was time for the colonies to break away from England.  </a:t>
            </a:r>
            <a:endParaRPr lang="en-US" dirty="0"/>
          </a:p>
        </p:txBody>
      </p:sp>
      <p:pic>
        <p:nvPicPr>
          <p:cNvPr id="10242" name="Picture 2" descr="http://i26.tinypic.com/28bfp5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54213"/>
            <a:ext cx="3838575"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6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31" y="123824"/>
            <a:ext cx="870585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87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Albany Plan of the Union</a:t>
            </a:r>
            <a:endParaRPr lang="en-US" dirty="0"/>
          </a:p>
        </p:txBody>
      </p:sp>
      <p:sp>
        <p:nvSpPr>
          <p:cNvPr id="3" name="Content Placeholder 2"/>
          <p:cNvSpPr>
            <a:spLocks noGrp="1"/>
          </p:cNvSpPr>
          <p:nvPr>
            <p:ph idx="1"/>
          </p:nvPr>
        </p:nvSpPr>
        <p:spPr>
          <a:xfrm>
            <a:off x="457200" y="5105400"/>
            <a:ext cx="8229600" cy="1752600"/>
          </a:xfrm>
        </p:spPr>
        <p:txBody>
          <a:bodyPr>
            <a:normAutofit/>
          </a:bodyPr>
          <a:lstStyle/>
          <a:p>
            <a:pPr marL="0" indent="0">
              <a:buNone/>
            </a:pPr>
            <a:r>
              <a:rPr lang="en-US" sz="2000" dirty="0"/>
              <a:t>The Albany Plan of Union was a plan to place the British North American colonies under a more centralized government. The plan was adopted on July 10, 1754, by representatives from seven of the British North American colonies. Although never carried out, it was the first important plan to conceive of the colonies as a collective whole united under one government.</a:t>
            </a:r>
          </a:p>
        </p:txBody>
      </p:sp>
      <p:pic>
        <p:nvPicPr>
          <p:cNvPr id="11266" name="Picture 2" descr="http://boston.falconcove.net/wp-content/uploads/2013/01/Albany-Plan-of-Un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0"/>
            <a:ext cx="54102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07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Salutary Neglect</a:t>
            </a:r>
            <a:endParaRPr lang="en-US" dirty="0"/>
          </a:p>
        </p:txBody>
      </p:sp>
      <p:sp>
        <p:nvSpPr>
          <p:cNvPr id="3" name="Content Placeholder 2"/>
          <p:cNvSpPr>
            <a:spLocks noGrp="1"/>
          </p:cNvSpPr>
          <p:nvPr>
            <p:ph idx="1"/>
          </p:nvPr>
        </p:nvSpPr>
        <p:spPr>
          <a:xfrm>
            <a:off x="4495800" y="1600200"/>
            <a:ext cx="4191000" cy="4525963"/>
          </a:xfrm>
        </p:spPr>
        <p:txBody>
          <a:bodyPr/>
          <a:lstStyle/>
          <a:p>
            <a:pPr marL="0" indent="0">
              <a:buNone/>
            </a:pPr>
            <a:r>
              <a:rPr lang="en-US" dirty="0" smtClean="0"/>
              <a:t>Period beginning in the 17</a:t>
            </a:r>
            <a:r>
              <a:rPr lang="en-US" baseline="30000" dirty="0" smtClean="0"/>
              <a:t>th</a:t>
            </a:r>
            <a:r>
              <a:rPr lang="en-US" dirty="0" smtClean="0"/>
              <a:t> century and ending in the 18</a:t>
            </a:r>
            <a:r>
              <a:rPr lang="en-US" baseline="30000" dirty="0" smtClean="0"/>
              <a:t>th</a:t>
            </a:r>
            <a:r>
              <a:rPr lang="en-US" dirty="0" smtClean="0"/>
              <a:t> century where England basically left the colonies to themselves</a:t>
            </a:r>
            <a:endParaRPr lang="en-US" dirty="0"/>
          </a:p>
        </p:txBody>
      </p:sp>
      <p:pic>
        <p:nvPicPr>
          <p:cNvPr id="9218" name="Picture 2" descr="http://www.xtimeline.com/__UserPic_Large/42129/evt091025132400436.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4" y="1866900"/>
            <a:ext cx="4350822" cy="354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Peter Zenger</a:t>
            </a:r>
            <a:endParaRPr lang="en-US" dirty="0"/>
          </a:p>
        </p:txBody>
      </p:sp>
      <p:sp>
        <p:nvSpPr>
          <p:cNvPr id="3" name="Content Placeholder 2"/>
          <p:cNvSpPr>
            <a:spLocks noGrp="1"/>
          </p:cNvSpPr>
          <p:nvPr>
            <p:ph idx="1"/>
          </p:nvPr>
        </p:nvSpPr>
        <p:spPr>
          <a:xfrm>
            <a:off x="457200" y="1600201"/>
            <a:ext cx="3733800" cy="1600200"/>
          </a:xfrm>
        </p:spPr>
        <p:txBody>
          <a:bodyPr/>
          <a:lstStyle/>
          <a:p>
            <a:pPr marL="0" indent="0">
              <a:buNone/>
            </a:pPr>
            <a:r>
              <a:rPr lang="en-US" dirty="0" smtClean="0"/>
              <a:t>Case allowed the precedent of freedom of the Press</a:t>
            </a:r>
            <a:endParaRPr lang="en-US" dirty="0"/>
          </a:p>
        </p:txBody>
      </p:sp>
      <p:pic>
        <p:nvPicPr>
          <p:cNvPr id="4" name="Picture 2" descr="http://www.ushistory.org/us/images/00005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684321" cy="442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962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60" y="17929"/>
            <a:ext cx="8229600" cy="744071"/>
          </a:xfrm>
        </p:spPr>
        <p:txBody>
          <a:bodyPr>
            <a:normAutofit fontScale="90000"/>
          </a:bodyPr>
          <a:lstStyle/>
          <a:p>
            <a:r>
              <a:rPr lang="en-US" dirty="0" smtClean="0"/>
              <a:t>French and Indian War</a:t>
            </a:r>
            <a:endParaRPr lang="en-US" dirty="0"/>
          </a:p>
        </p:txBody>
      </p:sp>
      <p:sp>
        <p:nvSpPr>
          <p:cNvPr id="3" name="Content Placeholder 2"/>
          <p:cNvSpPr>
            <a:spLocks noGrp="1"/>
          </p:cNvSpPr>
          <p:nvPr>
            <p:ph idx="1"/>
          </p:nvPr>
        </p:nvSpPr>
        <p:spPr>
          <a:xfrm>
            <a:off x="381000" y="685801"/>
            <a:ext cx="8229600" cy="1741572"/>
          </a:xfrm>
        </p:spPr>
        <p:txBody>
          <a:bodyPr/>
          <a:lstStyle/>
          <a:p>
            <a:pPr marL="0" indent="0">
              <a:buNone/>
            </a:pPr>
            <a:r>
              <a:rPr lang="en-US" dirty="0" smtClean="0"/>
              <a:t>After the British and the colonists defeated the French and Natives, Great Britain began taxing the colonies in order to create revenue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060" y="2427372"/>
            <a:ext cx="5181600" cy="443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1016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13447"/>
            <a:ext cx="8229600" cy="563562"/>
          </a:xfrm>
        </p:spPr>
        <p:txBody>
          <a:bodyPr>
            <a:normAutofit fontScale="90000"/>
          </a:bodyPr>
          <a:lstStyle/>
          <a:p>
            <a:r>
              <a:rPr lang="en-US" dirty="0" smtClean="0"/>
              <a:t>Proclamation of 1763</a:t>
            </a:r>
            <a:endParaRPr lang="en-US" dirty="0"/>
          </a:p>
        </p:txBody>
      </p:sp>
      <p:sp>
        <p:nvSpPr>
          <p:cNvPr id="3" name="Content Placeholder 2"/>
          <p:cNvSpPr>
            <a:spLocks noGrp="1"/>
          </p:cNvSpPr>
          <p:nvPr>
            <p:ph idx="1"/>
          </p:nvPr>
        </p:nvSpPr>
        <p:spPr>
          <a:xfrm>
            <a:off x="457200" y="1143000"/>
            <a:ext cx="8229600" cy="1344523"/>
          </a:xfrm>
        </p:spPr>
        <p:txBody>
          <a:bodyPr>
            <a:normAutofit fontScale="92500" lnSpcReduction="10000"/>
          </a:bodyPr>
          <a:lstStyle/>
          <a:p>
            <a:pPr marL="0" indent="0">
              <a:buNone/>
            </a:pPr>
            <a:r>
              <a:rPr lang="en-US" dirty="0" smtClean="0"/>
              <a:t>After the French and Indian War Great Britain restricted the colonists from moving West of the Appalachian Mts.  </a:t>
            </a:r>
            <a:endParaRPr lang="en-US" dirty="0"/>
          </a:p>
        </p:txBody>
      </p:sp>
      <p:pic>
        <p:nvPicPr>
          <p:cNvPr id="4" name="Picture 2" descr="http://www.glogster.com/media/5/25/57/3/25570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87522"/>
            <a:ext cx="5400676" cy="435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19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Act</a:t>
            </a:r>
            <a:endParaRPr lang="en-US" dirty="0"/>
          </a:p>
        </p:txBody>
      </p:sp>
      <p:sp>
        <p:nvSpPr>
          <p:cNvPr id="3" name="Content Placeholder 2"/>
          <p:cNvSpPr>
            <a:spLocks noGrp="1"/>
          </p:cNvSpPr>
          <p:nvPr>
            <p:ph idx="1"/>
          </p:nvPr>
        </p:nvSpPr>
        <p:spPr>
          <a:xfrm>
            <a:off x="457200" y="1600201"/>
            <a:ext cx="8229600" cy="1600200"/>
          </a:xfrm>
        </p:spPr>
        <p:txBody>
          <a:bodyPr>
            <a:normAutofit fontScale="92500" lnSpcReduction="20000"/>
          </a:bodyPr>
          <a:lstStyle/>
          <a:p>
            <a:pPr marL="0" indent="0">
              <a:buNone/>
            </a:pPr>
            <a:r>
              <a:rPr lang="en-US" dirty="0" smtClean="0"/>
              <a:t>First tax that Great Britain placed on the colonies in order to pay for the French and Indian War. The colonists responded by smuggling Sugar from French colonies (Britain's main competition)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40" y="3276601"/>
            <a:ext cx="6552320" cy="296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702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Act</a:t>
            </a:r>
            <a:endParaRPr lang="en-US" dirty="0"/>
          </a:p>
        </p:txBody>
      </p:sp>
      <p:sp>
        <p:nvSpPr>
          <p:cNvPr id="3" name="Content Placeholder 2"/>
          <p:cNvSpPr>
            <a:spLocks noGrp="1"/>
          </p:cNvSpPr>
          <p:nvPr>
            <p:ph idx="1"/>
          </p:nvPr>
        </p:nvSpPr>
        <p:spPr>
          <a:xfrm>
            <a:off x="457200" y="1600201"/>
            <a:ext cx="8229600" cy="1066800"/>
          </a:xfrm>
        </p:spPr>
        <p:txBody>
          <a:bodyPr/>
          <a:lstStyle/>
          <a:p>
            <a:pPr marL="0" indent="0">
              <a:buNone/>
            </a:pPr>
            <a:r>
              <a:rPr lang="en-US" dirty="0" smtClean="0"/>
              <a:t>Great Britain made the colonists pay a tax on anything paper</a:t>
            </a:r>
            <a:endParaRPr lang="en-US" dirty="0"/>
          </a:p>
        </p:txBody>
      </p:sp>
      <p:pic>
        <p:nvPicPr>
          <p:cNvPr id="4" name="Picture 2" descr="C:\Users\jshepard\AppData\Local\Microsoft\Windows\Temporary Internet Files\Content.IE5\CV6DHP2S\IMG00108-20120627-12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667000"/>
            <a:ext cx="4724400"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5414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TotalTime>
  <Words>387</Words>
  <Application>Microsoft Office PowerPoint</Application>
  <PresentationFormat>On-screen Show (4:3)</PresentationFormat>
  <Paragraphs>33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Colonial path to independence</vt:lpstr>
      <vt:lpstr>PowerPoint Presentation</vt:lpstr>
      <vt:lpstr>Albany Plan of the Union</vt:lpstr>
      <vt:lpstr>Salutary Neglect</vt:lpstr>
      <vt:lpstr>John Peter Zenger</vt:lpstr>
      <vt:lpstr>French and Indian War</vt:lpstr>
      <vt:lpstr>Proclamation of 1763</vt:lpstr>
      <vt:lpstr>Sugar Act</vt:lpstr>
      <vt:lpstr>Stamp Act</vt:lpstr>
      <vt:lpstr>Declaratory Act</vt:lpstr>
      <vt:lpstr>Townshend Act</vt:lpstr>
      <vt:lpstr>Boston Massacre </vt:lpstr>
      <vt:lpstr>Tea Act</vt:lpstr>
      <vt:lpstr>PowerPoint Presentation</vt:lpstr>
      <vt:lpstr>First Continental Congress</vt:lpstr>
      <vt:lpstr>Second Continental Congress</vt:lpstr>
      <vt:lpstr>Common Sense</vt:lpstr>
    </vt:vector>
  </TitlesOfParts>
  <Company>CPPASD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path to independence</dc:title>
  <dc:creator>CPPASD</dc:creator>
  <cp:lastModifiedBy>CPPASD</cp:lastModifiedBy>
  <cp:revision>11</cp:revision>
  <cp:lastPrinted>2013-09-26T12:04:37Z</cp:lastPrinted>
  <dcterms:created xsi:type="dcterms:W3CDTF">2013-09-23T18:05:49Z</dcterms:created>
  <dcterms:modified xsi:type="dcterms:W3CDTF">2013-09-26T18:11:40Z</dcterms:modified>
</cp:coreProperties>
</file>