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82" y="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D7F6-800A-45F6-9800-3D288A25673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1ECC-ECA1-4BF4-9E62-ADF475892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D7F6-800A-45F6-9800-3D288A25673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1ECC-ECA1-4BF4-9E62-ADF475892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8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D7F6-800A-45F6-9800-3D288A25673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1ECC-ECA1-4BF4-9E62-ADF475892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8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D7F6-800A-45F6-9800-3D288A25673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1ECC-ECA1-4BF4-9E62-ADF475892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1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D7F6-800A-45F6-9800-3D288A25673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1ECC-ECA1-4BF4-9E62-ADF475892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2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D7F6-800A-45F6-9800-3D288A25673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1ECC-ECA1-4BF4-9E62-ADF475892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1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D7F6-800A-45F6-9800-3D288A25673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1ECC-ECA1-4BF4-9E62-ADF475892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D7F6-800A-45F6-9800-3D288A25673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1ECC-ECA1-4BF4-9E62-ADF475892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9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D7F6-800A-45F6-9800-3D288A25673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1ECC-ECA1-4BF4-9E62-ADF475892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6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D7F6-800A-45F6-9800-3D288A25673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1ECC-ECA1-4BF4-9E62-ADF475892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1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D7F6-800A-45F6-9800-3D288A25673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1ECC-ECA1-4BF4-9E62-ADF475892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0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3D7F6-800A-45F6-9800-3D288A25673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D1ECC-ECA1-4BF4-9E62-ADF475892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2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mnfRJ8hSB0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/>
              <a:t>America Moves West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58" y="2133600"/>
            <a:ext cx="4317242" cy="3505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“Our manifest destiny is to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overspread the continent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allotted by Providence for the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free development of our yearly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multiplying millions”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					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		-John O’Sullivan, 1845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59000"/>
            <a:ext cx="4495800" cy="4699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1559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1015905"/>
          </a:xfrm>
        </p:spPr>
        <p:txBody>
          <a:bodyPr/>
          <a:lstStyle/>
          <a:p>
            <a:r>
              <a:rPr lang="en-US" dirty="0" smtClean="0"/>
              <a:t>The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Gen. Zachary Taylor was ordered to move his army towards the Rio Grande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‘46 the Mexican Army crossed the Rio Grande capturing n American patrol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This allowed Polk to gain a declaration of war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66" y="1047750"/>
            <a:ext cx="36671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31466" y="6019800"/>
            <a:ext cx="3612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Congressmen Lincoln thought that this opposed going to war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Gen. Stephen Kearney captured Santa Fe</a:t>
            </a:r>
          </a:p>
          <a:p>
            <a:r>
              <a:rPr lang="en-US" dirty="0" smtClean="0"/>
              <a:t>John C. Fremont overthrew Mexican rule in Northern California</a:t>
            </a:r>
          </a:p>
          <a:p>
            <a:r>
              <a:rPr lang="en-US" dirty="0" smtClean="0"/>
              <a:t>Polk chooses Winfield Scott to invade Mexico, capturing Mexico City an 1847</a:t>
            </a:r>
            <a:endParaRPr lang="en-US" dirty="0"/>
          </a:p>
        </p:txBody>
      </p:sp>
      <p:pic>
        <p:nvPicPr>
          <p:cNvPr id="6148" name="Picture 4" descr="http://upload.wikimedia.org/wikipedia/commons/thumb/f/f9/General-Winfield-Scott-(1786-1866)1835.jpg/200px-General-Winfield-Scott-(1786-1866)18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7970"/>
            <a:ext cx="2057400" cy="251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Consequences of the Mexican 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629400" cy="51054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Guadalupe Hidalgo (Mexican Cession)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 smtClean="0"/>
              <a:t>Rio Grande border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 smtClean="0"/>
              <a:t>US gain California and New Mexico for $15 million 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Wilmot Proviso</a:t>
            </a:r>
          </a:p>
          <a:p>
            <a:pPr marL="1257300" lvl="2" indent="-457200">
              <a:buFont typeface="Wingdings" pitchFamily="2" charset="2"/>
              <a:buChar char="ü"/>
            </a:pPr>
            <a:r>
              <a:rPr lang="en-US" dirty="0" smtClean="0"/>
              <a:t>Forbid slavery in territories acquired from Mexico</a:t>
            </a:r>
          </a:p>
          <a:p>
            <a:pPr marL="800100" lvl="2" indent="0">
              <a:buNone/>
            </a:pPr>
            <a:r>
              <a:rPr lang="en-US" dirty="0" smtClean="0"/>
              <a:t>	(Passed House twice and was defeated inn the Senate) </a:t>
            </a:r>
            <a:endParaRPr lang="en-US" dirty="0"/>
          </a:p>
          <a:p>
            <a:pPr marL="1257300" lvl="2" indent="-457200"/>
            <a:endParaRPr lang="en-US" dirty="0" smtClean="0"/>
          </a:p>
          <a:p>
            <a:pPr marL="1257300" lvl="2" indent="-457200"/>
            <a:endParaRPr lang="en-US" dirty="0" smtClean="0"/>
          </a:p>
        </p:txBody>
      </p:sp>
      <p:pic>
        <p:nvPicPr>
          <p:cNvPr id="7172" name="Picture 4" descr="http://image2.findagrave.com/photos250/photos/2007/59/7178992_117279166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01" y="1976721"/>
            <a:ext cx="23812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0301" y="5562600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David Wilmot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93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ralds-manifest-destiny.wikispaces.com/file/view/MexicanCe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7"/>
            <a:ext cx="9144000" cy="68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Destiny in the South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Ostend Manifesto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2253456"/>
            <a:ext cx="4040188" cy="23947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Polk offered to buy Cuba from Spain for $100 million</a:t>
            </a:r>
          </a:p>
          <a:p>
            <a:r>
              <a:rPr lang="en-US" dirty="0" smtClean="0"/>
              <a:t>Spain refuses</a:t>
            </a:r>
          </a:p>
          <a:p>
            <a:r>
              <a:rPr lang="en-US" dirty="0" smtClean="0"/>
              <a:t>This would have helped keep a balance of free and slave states</a:t>
            </a:r>
            <a:endParaRPr lang="en-US" dirty="0"/>
          </a:p>
        </p:txBody>
      </p:sp>
      <p:pic>
        <p:nvPicPr>
          <p:cNvPr id="1028" name="Picture 4" descr="http://www.canada.com/topics/travel/guides/maps/wg-cuba-780-400x3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419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4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Explosion of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Railroads (1840s-’50s)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Replaced canals as the main form of transportation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Steamships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Commodore Matthew Perry goes to Japan in 1854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://www.irwinator.com/126/w1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4953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8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4078"/>
            <a:ext cx="7126522" cy="51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2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1857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www.youtube.com/watch?v=fmnfRJ8hSB0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ahead:</a:t>
            </a:r>
          </a:p>
          <a:p>
            <a:pPr marL="400050" lvl="1" indent="0" algn="ctr">
              <a:buNone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impact did this have on the South’s decision to secede from the union? 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move West?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Nationalism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Population increase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Economics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Technology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803" y="5197466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Why would people be opposed to Westward migration? </a:t>
            </a:r>
            <a:endParaRPr lang="en-US" sz="4400" dirty="0"/>
          </a:p>
        </p:txBody>
      </p:sp>
      <p:pic>
        <p:nvPicPr>
          <p:cNvPr id="1026" name="Picture 2" descr="http://t0.gstatic.com/images?q=tbn:ANd9GcQg_kpFtpooGog2bgAJvgIaVtscdhE1bB7xoN-NtLFgLHxVIZD45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252142"/>
            <a:ext cx="3857624" cy="37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6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172200" cy="5105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Stephen Austin brought 300 US families to Texas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By 1830 US families outnumbered Mexican families 3-1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1829-Mexico outlaws slavery and required all settlers to convert to Catholicism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1834-Santa Anna becomes dictator of Mexico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Under Sam Houston, Texas declares independence in 1836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6" y="1990725"/>
            <a:ext cx="3038474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4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168379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Santa Anna attacks the Alamo, thus killing every defender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Sam Houston later captures Santa Anna and forces him to recognize Texas’ independence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President Houston asks the US to annex Texas in 1836 but Presidents Jackson and Van Buren deny Texas’ request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79" y="2133600"/>
            <a:ext cx="39528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63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Santa Anna would be forced under threat of execution to grant Texas its independence in 1836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0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Conflict between the British and American settlers begins in 1846 in large part because of profitable fur trade</a:t>
            </a:r>
          </a:p>
          <a:p>
            <a:r>
              <a:rPr lang="en-US" dirty="0" smtClean="0"/>
              <a:t>Many Americans had </a:t>
            </a:r>
            <a:r>
              <a:rPr lang="en-US" b="1" dirty="0" smtClean="0"/>
              <a:t>“</a:t>
            </a:r>
            <a:r>
              <a:rPr lang="en-US" b="1" i="1" dirty="0" smtClean="0"/>
              <a:t>Oregon Fever</a:t>
            </a:r>
            <a:r>
              <a:rPr lang="en-US" b="1" dirty="0" smtClean="0"/>
              <a:t>”</a:t>
            </a:r>
          </a:p>
          <a:p>
            <a:pPr lvl="1"/>
            <a:r>
              <a:rPr lang="en-US" b="1" dirty="0" smtClean="0"/>
              <a:t>5,000 Americans flocked to Oregon to help settle the area </a:t>
            </a:r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" y="1771650"/>
            <a:ext cx="4570952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1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625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 of 1844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25"/>
            <a:ext cx="9143999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172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“Fifty Four Forty or Fight!!!”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8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Annex Texas and Dividing Oregon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Outgoing President Tyler persuaded Congress to pass a resolution annexing Texas</a:t>
            </a:r>
          </a:p>
          <a:p>
            <a:r>
              <a:rPr lang="en-US" dirty="0" smtClean="0"/>
              <a:t>Polk compromised with Britain and decided to split Oregon at the 49</a:t>
            </a:r>
            <a:r>
              <a:rPr lang="en-US" baseline="30000" dirty="0" smtClean="0"/>
              <a:t>th</a:t>
            </a:r>
            <a:r>
              <a:rPr lang="en-US" dirty="0" smtClean="0"/>
              <a:t> parallel.  </a:t>
            </a:r>
          </a:p>
          <a:p>
            <a:endParaRPr lang="en-US" dirty="0"/>
          </a:p>
        </p:txBody>
      </p:sp>
      <p:pic>
        <p:nvPicPr>
          <p:cNvPr id="3074" name="Picture 2" descr="http://www.learner.org/interactives/historymap/images/tex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44624"/>
            <a:ext cx="3321050" cy="32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44624"/>
            <a:ext cx="3410908" cy="320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6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9"/>
            <a:ext cx="8229600" cy="1143000"/>
          </a:xfrm>
        </p:spPr>
        <p:txBody>
          <a:bodyPr/>
          <a:lstStyle/>
          <a:p>
            <a:r>
              <a:rPr lang="en-US" dirty="0" smtClean="0"/>
              <a:t>Mexican 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5908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President Polk ordered John Slidell to Mexico City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Buy California and New Mexico Territories from Mexico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Settle a dispute between Mexico and Texas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23145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20771"/>
            <a:ext cx="2514600" cy="280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37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446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America Moves West</vt:lpstr>
      <vt:lpstr>Why move West?</vt:lpstr>
      <vt:lpstr>Texas</vt:lpstr>
      <vt:lpstr>The War</vt:lpstr>
      <vt:lpstr>Santa Anna would be forced under threat of execution to grant Texas its independence in 1836</vt:lpstr>
      <vt:lpstr>Oregon</vt:lpstr>
      <vt:lpstr>Election of 1844</vt:lpstr>
      <vt:lpstr>Annex Texas and Dividing Oregon</vt:lpstr>
      <vt:lpstr>Mexican American War</vt:lpstr>
      <vt:lpstr>The War </vt:lpstr>
      <vt:lpstr>Military Campaigns</vt:lpstr>
      <vt:lpstr>Consequences of the Mexican American War</vt:lpstr>
      <vt:lpstr>PowerPoint Presentation</vt:lpstr>
      <vt:lpstr>Destiny in the South</vt:lpstr>
      <vt:lpstr>Explosion of Industry</vt:lpstr>
      <vt:lpstr>PowerPoint Presentation</vt:lpstr>
      <vt:lpstr>Panic of 1857</vt:lpstr>
    </vt:vector>
  </TitlesOfParts>
  <Company>CPPASD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Moves West</dc:title>
  <dc:creator>CPPASD</dc:creator>
  <cp:lastModifiedBy>CPPASD</cp:lastModifiedBy>
  <cp:revision>18</cp:revision>
  <dcterms:created xsi:type="dcterms:W3CDTF">2011-11-16T16:14:22Z</dcterms:created>
  <dcterms:modified xsi:type="dcterms:W3CDTF">2012-11-29T18:17:13Z</dcterms:modified>
</cp:coreProperties>
</file>